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1.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3" r:id="rId3"/>
    <p:sldMasterId id="2147483675" r:id="rId4"/>
    <p:sldMasterId id="2147483680" r:id="rId5"/>
    <p:sldMasterId id="2147483682" r:id="rId6"/>
    <p:sldMasterId id="2147483686" r:id="rId7"/>
    <p:sldMasterId id="2147483696" r:id="rId8"/>
    <p:sldMasterId id="2147483699" r:id="rId9"/>
    <p:sldMasterId id="2147483702" r:id="rId10"/>
    <p:sldMasterId id="2147483708" r:id="rId11"/>
    <p:sldMasterId id="2147483720" r:id="rId12"/>
  </p:sldMasterIdLst>
  <p:notesMasterIdLst>
    <p:notesMasterId r:id="rId49"/>
  </p:notesMasterIdLst>
  <p:sldIdLst>
    <p:sldId id="256" r:id="rId13"/>
    <p:sldId id="359" r:id="rId14"/>
    <p:sldId id="354" r:id="rId15"/>
    <p:sldId id="355" r:id="rId16"/>
    <p:sldId id="356" r:id="rId17"/>
    <p:sldId id="357" r:id="rId18"/>
    <p:sldId id="358" r:id="rId19"/>
    <p:sldId id="345" r:id="rId20"/>
    <p:sldId id="344" r:id="rId21"/>
    <p:sldId id="319" r:id="rId22"/>
    <p:sldId id="361" r:id="rId23"/>
    <p:sldId id="320" r:id="rId24"/>
    <p:sldId id="343" r:id="rId25"/>
    <p:sldId id="360" r:id="rId26"/>
    <p:sldId id="339" r:id="rId27"/>
    <p:sldId id="340" r:id="rId28"/>
    <p:sldId id="348" r:id="rId29"/>
    <p:sldId id="349" r:id="rId30"/>
    <p:sldId id="353" r:id="rId31"/>
    <p:sldId id="351" r:id="rId32"/>
    <p:sldId id="352" r:id="rId33"/>
    <p:sldId id="295" r:id="rId34"/>
    <p:sldId id="326" r:id="rId35"/>
    <p:sldId id="327" r:id="rId36"/>
    <p:sldId id="333" r:id="rId37"/>
    <p:sldId id="328" r:id="rId38"/>
    <p:sldId id="316" r:id="rId39"/>
    <p:sldId id="329" r:id="rId40"/>
    <p:sldId id="330" r:id="rId41"/>
    <p:sldId id="331" r:id="rId42"/>
    <p:sldId id="336" r:id="rId43"/>
    <p:sldId id="335" r:id="rId44"/>
    <p:sldId id="342" r:id="rId45"/>
    <p:sldId id="338" r:id="rId46"/>
    <p:sldId id="362" r:id="rId47"/>
    <p:sldId id="350" r:id="rId4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8" autoAdjust="0"/>
    <p:restoredTop sz="74006" autoAdjust="0"/>
  </p:normalViewPr>
  <p:slideViewPr>
    <p:cSldViewPr>
      <p:cViewPr varScale="1">
        <p:scale>
          <a:sx n="97" d="100"/>
          <a:sy n="97" d="100"/>
        </p:scale>
        <p:origin x="822" y="84"/>
      </p:cViewPr>
      <p:guideLst>
        <p:guide orient="horz" pos="2160"/>
        <p:guide pos="3840"/>
      </p:guideLst>
    </p:cSldViewPr>
  </p:slideViewPr>
  <p:outlineViewPr>
    <p:cViewPr>
      <p:scale>
        <a:sx n="33" d="100"/>
        <a:sy n="33" d="100"/>
      </p:scale>
      <p:origin x="0" y="-512"/>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93F0DE-D17D-4ABF-A41B-AB48691AA230}" type="datetimeFigureOut">
              <a:rPr lang="nb-NO" smtClean="0"/>
              <a:t>01.02.2018</a:t>
            </a:fld>
            <a:endParaRPr lang="nb-NO"/>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39A93-CB36-4A13-A41B-3EB3F718323A}" type="slidenum">
              <a:rPr lang="nb-NO" smtClean="0"/>
              <a:t>‹#›</a:t>
            </a:fld>
            <a:endParaRPr lang="nb-NO"/>
          </a:p>
        </p:txBody>
      </p:sp>
    </p:spTree>
    <p:extLst>
      <p:ext uri="{BB962C8B-B14F-4D97-AF65-F5344CB8AC3E}">
        <p14:creationId xmlns:p14="http://schemas.microsoft.com/office/powerpoint/2010/main" val="260857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a:t>
            </a:r>
          </a:p>
        </p:txBody>
      </p:sp>
      <p:sp>
        <p:nvSpPr>
          <p:cNvPr id="4" name="Plassholder for lysbildenummer 3"/>
          <p:cNvSpPr>
            <a:spLocks noGrp="1"/>
          </p:cNvSpPr>
          <p:nvPr>
            <p:ph type="sldNum" sz="quarter" idx="10"/>
          </p:nvPr>
        </p:nvSpPr>
        <p:spPr/>
        <p:txBody>
          <a:bodyPr/>
          <a:lstStyle/>
          <a:p>
            <a:fld id="{80D39A93-CB36-4A13-A41B-3EB3F718323A}" type="slidenum">
              <a:rPr lang="nb-NO" smtClean="0"/>
              <a:t>2</a:t>
            </a:fld>
            <a:endParaRPr lang="nb-NO"/>
          </a:p>
        </p:txBody>
      </p:sp>
    </p:spTree>
    <p:extLst>
      <p:ext uri="{BB962C8B-B14F-4D97-AF65-F5344CB8AC3E}">
        <p14:creationId xmlns:p14="http://schemas.microsoft.com/office/powerpoint/2010/main" val="258267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Kilde. </a:t>
            </a:r>
          </a:p>
        </p:txBody>
      </p:sp>
      <p:sp>
        <p:nvSpPr>
          <p:cNvPr id="4" name="Plassholder for lysbildenummer 3"/>
          <p:cNvSpPr>
            <a:spLocks noGrp="1"/>
          </p:cNvSpPr>
          <p:nvPr>
            <p:ph type="sldNum" sz="quarter" idx="10"/>
          </p:nvPr>
        </p:nvSpPr>
        <p:spPr/>
        <p:txBody>
          <a:bodyPr/>
          <a:lstStyle/>
          <a:p>
            <a:fld id="{9DE82A0C-F087-4AE8-B28B-166E736A64ED}" type="slidenum">
              <a:rPr lang="nb-NO" smtClean="0"/>
              <a:t>7</a:t>
            </a:fld>
            <a:endParaRPr lang="nb-NO"/>
          </a:p>
        </p:txBody>
      </p:sp>
    </p:spTree>
    <p:extLst>
      <p:ext uri="{BB962C8B-B14F-4D97-AF65-F5344CB8AC3E}">
        <p14:creationId xmlns:p14="http://schemas.microsoft.com/office/powerpoint/2010/main" val="385071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Danning eller </a:t>
            </a:r>
            <a:r>
              <a:rPr lang="nb-NO" dirty="0" err="1"/>
              <a:t>create</a:t>
            </a:r>
            <a:r>
              <a:rPr lang="nb-NO" dirty="0"/>
              <a:t> – en haug med FrP politikere har fått kollektivt hukommelsestap, en psykolog som snakket i Ukeslutt lørdag 27.1.2018 foreslo at viktige ting må skrives ned (det vi kaller dokumenteres)</a:t>
            </a:r>
          </a:p>
        </p:txBody>
      </p:sp>
      <p:sp>
        <p:nvSpPr>
          <p:cNvPr id="4" name="Plassholder for lysbildenummer 3"/>
          <p:cNvSpPr>
            <a:spLocks noGrp="1"/>
          </p:cNvSpPr>
          <p:nvPr>
            <p:ph type="sldNum" sz="quarter" idx="10"/>
          </p:nvPr>
        </p:nvSpPr>
        <p:spPr/>
        <p:txBody>
          <a:bodyPr/>
          <a:lstStyle/>
          <a:p>
            <a:fld id="{80D39A93-CB36-4A13-A41B-3EB3F718323A}" type="slidenum">
              <a:rPr lang="nb-NO" smtClean="0"/>
              <a:t>22</a:t>
            </a:fld>
            <a:endParaRPr lang="nb-NO"/>
          </a:p>
        </p:txBody>
      </p:sp>
    </p:spTree>
    <p:extLst>
      <p:ext uri="{BB962C8B-B14F-4D97-AF65-F5344CB8AC3E}">
        <p14:creationId xmlns:p14="http://schemas.microsoft.com/office/powerpoint/2010/main" val="1416147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Fra en fagsystemstruktur til en Noark struktur som ikke imiterer fagsystemets informasjonsmodell – samtidig skapes dokumentasjon med andre egenskaper enn produksjonssystemet. Det er vel ikke meningen at man av hensyn til arkivering (frys- fangst) skal ødelegge den sammenheng dokumentasjonen ble skapt….?</a:t>
            </a:r>
          </a:p>
        </p:txBody>
      </p:sp>
      <p:sp>
        <p:nvSpPr>
          <p:cNvPr id="4" name="Plassholder for lysbildenummer 3"/>
          <p:cNvSpPr>
            <a:spLocks noGrp="1"/>
          </p:cNvSpPr>
          <p:nvPr>
            <p:ph type="sldNum" sz="quarter" idx="10"/>
          </p:nvPr>
        </p:nvSpPr>
        <p:spPr/>
        <p:txBody>
          <a:bodyPr/>
          <a:lstStyle/>
          <a:p>
            <a:fld id="{80D39A93-CB36-4A13-A41B-3EB3F718323A}" type="slidenum">
              <a:rPr lang="nb-NO" smtClean="0"/>
              <a:t>25</a:t>
            </a:fld>
            <a:endParaRPr lang="nb-NO"/>
          </a:p>
        </p:txBody>
      </p:sp>
    </p:spTree>
    <p:extLst>
      <p:ext uri="{BB962C8B-B14F-4D97-AF65-F5344CB8AC3E}">
        <p14:creationId xmlns:p14="http://schemas.microsoft.com/office/powerpoint/2010/main" val="4224276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0D39A93-CB36-4A13-A41B-3EB3F718323A}" type="slidenum">
              <a:rPr lang="nb-NO" smtClean="0"/>
              <a:t>33</a:t>
            </a:fld>
            <a:endParaRPr lang="nb-NO"/>
          </a:p>
        </p:txBody>
      </p:sp>
    </p:spTree>
    <p:extLst>
      <p:ext uri="{BB962C8B-B14F-4D97-AF65-F5344CB8AC3E}">
        <p14:creationId xmlns:p14="http://schemas.microsoft.com/office/powerpoint/2010/main" val="2456964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i tillegg til at arkivsystemets informasjonsmodell ikke reflekterer fagsystemenes</a:t>
            </a:r>
          </a:p>
        </p:txBody>
      </p:sp>
      <p:sp>
        <p:nvSpPr>
          <p:cNvPr id="4" name="Plassholder for lysbildenummer 3"/>
          <p:cNvSpPr>
            <a:spLocks noGrp="1"/>
          </p:cNvSpPr>
          <p:nvPr>
            <p:ph type="sldNum" sz="quarter" idx="10"/>
          </p:nvPr>
        </p:nvSpPr>
        <p:spPr/>
        <p:txBody>
          <a:bodyPr/>
          <a:lstStyle/>
          <a:p>
            <a:fld id="{80D39A93-CB36-4A13-A41B-3EB3F718323A}" type="slidenum">
              <a:rPr lang="nb-NO" smtClean="0"/>
              <a:t>34</a:t>
            </a:fld>
            <a:endParaRPr lang="nb-NO"/>
          </a:p>
        </p:txBody>
      </p:sp>
    </p:spTree>
    <p:extLst>
      <p:ext uri="{BB962C8B-B14F-4D97-AF65-F5344CB8AC3E}">
        <p14:creationId xmlns:p14="http://schemas.microsoft.com/office/powerpoint/2010/main" val="112577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s://www.patentstyret.no/" TargetMode="External"/><Relationship Id="rId2" Type="http://schemas.openxmlformats.org/officeDocument/2006/relationships/image" Target="../media/image15.jpeg"/><Relationship Id="rId1" Type="http://schemas.openxmlformats.org/officeDocument/2006/relationships/slideMaster" Target="../slideMasters/slideMaster12.xml"/><Relationship Id="rId4" Type="http://schemas.openxmlformats.org/officeDocument/2006/relationships/image" Target="../media/image16.png"/></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s://www.patentstyret.no/" TargetMode="External"/><Relationship Id="rId2" Type="http://schemas.openxmlformats.org/officeDocument/2006/relationships/image" Target="../media/image17.png"/><Relationship Id="rId1" Type="http://schemas.openxmlformats.org/officeDocument/2006/relationships/slideMaster" Target="../slideMasters/slideMaster12.xml"/><Relationship Id="rId4"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patentstyret.no/" TargetMode="External"/><Relationship Id="rId1" Type="http://schemas.openxmlformats.org/officeDocument/2006/relationships/slideMaster" Target="../slideMasters/slideMaster12.xml"/><Relationship Id="rId4"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hyperlink" Target="https://www.linkedin.com/company/patentstyret" TargetMode="External"/><Relationship Id="rId2" Type="http://schemas.openxmlformats.org/officeDocument/2006/relationships/hyperlink" Target="https://www.patentstyret.no/" TargetMode="External"/><Relationship Id="rId1" Type="http://schemas.openxmlformats.org/officeDocument/2006/relationships/slideMaster" Target="../slideMasters/slideMaster12.xml"/><Relationship Id="rId6" Type="http://schemas.openxmlformats.org/officeDocument/2006/relationships/hyperlink" Target="https://twitter.com/Patentstyret" TargetMode="External"/><Relationship Id="rId5" Type="http://schemas.openxmlformats.org/officeDocument/2006/relationships/hyperlink" Target="https://www.facebook.com/patentstyret" TargetMode="External"/><Relationship Id="rId4" Type="http://schemas.openxmlformats.org/officeDocument/2006/relationships/image" Target="../media/image21.png"/><Relationship Id="rId9" Type="http://schemas.openxmlformats.org/officeDocument/2006/relationships/hyperlink" Target="mailto:post@patentstyret.no"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1117600" y="3581401"/>
            <a:ext cx="9448800" cy="1089025"/>
          </a:xfrm>
          <a:prstGeom prst="rect">
            <a:avLst/>
          </a:prstGeom>
        </p:spPr>
        <p:txBody>
          <a:bodyPr>
            <a:normAutofit/>
          </a:bodyPr>
          <a:lstStyle>
            <a:lvl1pPr algn="ctr">
              <a:defRPr sz="4000" b="0"/>
            </a:lvl1pPr>
          </a:lstStyle>
          <a:p>
            <a:r>
              <a:rPr lang="en-US"/>
              <a:t>Click to edit Master title style</a:t>
            </a:r>
            <a:endParaRPr lang="en-US" dirty="0"/>
          </a:p>
        </p:txBody>
      </p:sp>
      <p:sp>
        <p:nvSpPr>
          <p:cNvPr id="14" name="Subtitle 2"/>
          <p:cNvSpPr>
            <a:spLocks noGrp="1"/>
          </p:cNvSpPr>
          <p:nvPr>
            <p:ph type="subTitle" idx="1"/>
          </p:nvPr>
        </p:nvSpPr>
        <p:spPr>
          <a:xfrm>
            <a:off x="2496459" y="4495800"/>
            <a:ext cx="6705600" cy="533400"/>
          </a:xfrm>
          <a:prstGeom prst="rect">
            <a:avLst/>
          </a:prstGeom>
        </p:spPr>
        <p:txBody>
          <a:bodyPr>
            <a:noAutofit/>
          </a:bodyPr>
          <a:lstStyle>
            <a:lvl1pPr marL="0" indent="0" algn="ctr">
              <a:buNone/>
              <a:defRPr sz="2800">
                <a:solidFill>
                  <a:srgbClr val="501F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2"/>
          <p:cNvSpPr>
            <a:spLocks noGrp="1"/>
          </p:cNvSpPr>
          <p:nvPr>
            <p:ph type="body" sz="quarter" idx="13"/>
          </p:nvPr>
        </p:nvSpPr>
        <p:spPr>
          <a:xfrm>
            <a:off x="3817259" y="5181600"/>
            <a:ext cx="4064000" cy="457200"/>
          </a:xfrm>
          <a:prstGeom prst="rect">
            <a:avLst/>
          </a:prstGeom>
        </p:spPr>
        <p:txBody>
          <a:bodyPr/>
          <a:lstStyle>
            <a:lvl1pPr algn="ctr">
              <a:buNone/>
              <a:defRPr sz="2000">
                <a:solidFill>
                  <a:schemeClr val="bg1">
                    <a:lumMod val="50000"/>
                  </a:schemeClr>
                </a:solidFill>
              </a:defRPr>
            </a:lvl1pPr>
          </a:lstStyle>
          <a:p>
            <a:pPr lvl="0"/>
            <a:r>
              <a:rPr lang="en-US"/>
              <a:t>Click to edit Master text styles</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95400"/>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35162"/>
            <a:ext cx="5386917" cy="3951288"/>
          </a:xfrm>
          <a:prstGeom prst="rect">
            <a:avLst/>
          </a:prstGeom>
        </p:spPr>
        <p:txBody>
          <a:bodyPr/>
          <a:lstStyle>
            <a:lvl1pPr marL="282575" indent="-282575">
              <a:buClr>
                <a:srgbClr val="501F78"/>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295400"/>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935162"/>
            <a:ext cx="5389033" cy="3951288"/>
          </a:xfrm>
          <a:prstGeom prst="rect">
            <a:avLst/>
          </a:prstGeom>
        </p:spPr>
        <p:txBody>
          <a:bodyPr/>
          <a:lstStyle>
            <a:lvl1pPr marL="282575" indent="-282575">
              <a:buClr>
                <a:srgbClr val="501F78"/>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09600" y="0"/>
            <a:ext cx="10972800" cy="990600"/>
          </a:xfrm>
          <a:prstGeom prst="rect">
            <a:avLst/>
          </a:prstGeom>
        </p:spPr>
        <p:txBody>
          <a:bodyPr anchor="ctr">
            <a:noAutofit/>
          </a:bodyPr>
          <a:lstStyle>
            <a:lvl1pPr algn="l">
              <a:lnSpc>
                <a:spcPts val="3040"/>
              </a:lnSpc>
              <a:defRPr sz="3200" b="0">
                <a:solidFill>
                  <a:schemeClr val="tx1"/>
                </a:solidFill>
              </a:defRPr>
            </a:lvl1pPr>
          </a:lstStyle>
          <a:p>
            <a:r>
              <a:rPr lang="en-US"/>
              <a:t>Click to edit Master title style</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609600" y="0"/>
            <a:ext cx="10972800" cy="990600"/>
          </a:xfrm>
          <a:prstGeom prst="rect">
            <a:avLst/>
          </a:prstGeom>
        </p:spPr>
        <p:txBody>
          <a:bodyPr anchor="ctr">
            <a:noAutofit/>
          </a:bodyPr>
          <a:lstStyle>
            <a:lvl1pPr algn="l">
              <a:lnSpc>
                <a:spcPts val="3040"/>
              </a:lnSpc>
              <a:defRPr sz="3200" b="0">
                <a:solidFill>
                  <a:schemeClr val="tx1"/>
                </a:solidFill>
              </a:defRPr>
            </a:lvl1pPr>
          </a:lstStyle>
          <a:p>
            <a:r>
              <a:rPr lang="en-US"/>
              <a:t>Click to edit Master title style</a:t>
            </a:r>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ransition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81400"/>
            <a:ext cx="10363200" cy="838200"/>
          </a:xfrm>
          <a:prstGeom prst="rect">
            <a:avLst/>
          </a:prstGeo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4495800"/>
            <a:ext cx="8534400" cy="685800"/>
          </a:xfrm>
          <a:prstGeom prst="rect">
            <a:avLst/>
          </a:prstGeom>
        </p:spPr>
        <p:txBody>
          <a:bodyPr/>
          <a:lstStyle>
            <a:lvl1pPr marL="0" indent="0" algn="ctr">
              <a:buNone/>
              <a:defRPr sz="2800">
                <a:solidFill>
                  <a:srgbClr val="501F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143001"/>
            <a:ext cx="10972800" cy="4906963"/>
          </a:xfrm>
          <a:prstGeom prst="rect">
            <a:avLst/>
          </a:prstGeom>
        </p:spPr>
        <p:txBody>
          <a:bodyPr/>
          <a:lstStyle>
            <a:lvl1pPr marL="282575" indent="-282575">
              <a:buClr>
                <a:srgbClr val="501F78"/>
              </a:buCl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609600" y="0"/>
            <a:ext cx="10972800" cy="990600"/>
          </a:xfrm>
          <a:prstGeom prst="rect">
            <a:avLst/>
          </a:prstGeom>
        </p:spPr>
        <p:txBody>
          <a:bodyPr anchor="ctr">
            <a:noAutofit/>
          </a:bodyPr>
          <a:lstStyle>
            <a:lvl1pPr algn="l">
              <a:lnSpc>
                <a:spcPts val="3040"/>
              </a:lnSpc>
              <a:defRPr sz="3200" b="0">
                <a:solidFill>
                  <a:schemeClr val="tx1"/>
                </a:solidFill>
              </a:defRPr>
            </a:lvl1pPr>
          </a:lstStyle>
          <a:p>
            <a:r>
              <a:rPr lang="en-US"/>
              <a:t>Click to edit Master title style</a:t>
            </a:r>
            <a:endParaRPr lang="en-US" dirty="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marL="282575" indent="-282575">
              <a:buClr>
                <a:srgbClr val="501F78"/>
              </a:buCl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1676400"/>
            <a:ext cx="7620000" cy="1143000"/>
          </a:xfrm>
          <a:prstGeom prst="rect">
            <a:avLst/>
          </a:prstGeom>
        </p:spPr>
        <p:txBody>
          <a:bodyPr/>
          <a:lstStyle>
            <a:lvl1pPr algn="l">
              <a:defRPr sz="4400" b="0">
                <a:solidFill>
                  <a:srgbClr val="552C87"/>
                </a:solidFill>
                <a:latin typeface="Arial" pitchFamily="34" charset="0"/>
                <a:cs typeface="Arial"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406400" y="2514600"/>
            <a:ext cx="7620000" cy="609600"/>
          </a:xfrm>
          <a:prstGeom prst="rect">
            <a:avLst/>
          </a:prstGeom>
        </p:spPr>
        <p:txBody>
          <a:bodyPr/>
          <a:lstStyle>
            <a:lvl1pPr marL="0" indent="0" algn="l">
              <a:buNone/>
              <a:defRPr sz="2400">
                <a:solidFill>
                  <a:srgbClr val="7F7F7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1488619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7" name="Picture 6" descr="ppt_people_thinkingman.jpg"/>
          <p:cNvPicPr>
            <a:picLocks noChangeAspect="1"/>
          </p:cNvPicPr>
          <p:nvPr/>
        </p:nvPicPr>
        <p:blipFill>
          <a:blip r:embed="rId2" cstate="print"/>
          <a:stretch>
            <a:fillRect/>
          </a:stretch>
        </p:blipFill>
        <p:spPr>
          <a:xfrm>
            <a:off x="0" y="0"/>
            <a:ext cx="12192000" cy="6858000"/>
          </a:xfrm>
          <a:prstGeom prst="rect">
            <a:avLst/>
          </a:prstGeom>
        </p:spPr>
      </p:pic>
      <p:sp>
        <p:nvSpPr>
          <p:cNvPr id="3" name="Title 1"/>
          <p:cNvSpPr>
            <a:spLocks noGrp="1"/>
          </p:cNvSpPr>
          <p:nvPr>
            <p:ph type="ctrTitle"/>
          </p:nvPr>
        </p:nvSpPr>
        <p:spPr>
          <a:xfrm>
            <a:off x="4572000" y="3581401"/>
            <a:ext cx="7213600" cy="1089025"/>
          </a:xfrm>
          <a:prstGeom prst="rect">
            <a:avLst/>
          </a:prstGeom>
        </p:spPr>
        <p:txBody>
          <a:bodyPr>
            <a:normAutofit/>
          </a:bodyPr>
          <a:lstStyle>
            <a:lvl1pPr algn="l">
              <a:defRPr sz="4000" b="0"/>
            </a:lvl1pPr>
          </a:lstStyle>
          <a:p>
            <a:r>
              <a:rPr lang="en-US"/>
              <a:t>Click to edit Master title style</a:t>
            </a:r>
            <a:endParaRPr lang="en-US" dirty="0"/>
          </a:p>
        </p:txBody>
      </p:sp>
      <p:sp>
        <p:nvSpPr>
          <p:cNvPr id="4" name="Subtitle 2"/>
          <p:cNvSpPr>
            <a:spLocks noGrp="1"/>
          </p:cNvSpPr>
          <p:nvPr>
            <p:ph type="subTitle" idx="1"/>
          </p:nvPr>
        </p:nvSpPr>
        <p:spPr>
          <a:xfrm>
            <a:off x="4978400" y="4876800"/>
            <a:ext cx="6908800" cy="533400"/>
          </a:xfrm>
          <a:prstGeom prst="rect">
            <a:avLst/>
          </a:prstGeom>
        </p:spPr>
        <p:txBody>
          <a:bodyPr>
            <a:noAutofit/>
          </a:bodyPr>
          <a:lstStyle>
            <a:lvl1pPr marL="0" indent="0" algn="l">
              <a:buNone/>
              <a:defRPr sz="2800">
                <a:solidFill>
                  <a:srgbClr val="501F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12"/>
          <p:cNvSpPr>
            <a:spLocks noGrp="1"/>
          </p:cNvSpPr>
          <p:nvPr>
            <p:ph type="body" sz="quarter" idx="13"/>
          </p:nvPr>
        </p:nvSpPr>
        <p:spPr>
          <a:xfrm>
            <a:off x="5181600" y="5562600"/>
            <a:ext cx="4064000" cy="457200"/>
          </a:xfrm>
          <a:prstGeom prst="rect">
            <a:avLst/>
          </a:prstGeom>
        </p:spPr>
        <p:txBody>
          <a:bodyPr/>
          <a:lstStyle>
            <a:lvl1pPr algn="l">
              <a:buNone/>
              <a:defRPr sz="2000">
                <a:solidFill>
                  <a:schemeClr val="bg1">
                    <a:lumMod val="50000"/>
                  </a:schemeClr>
                </a:solidFill>
              </a:defRPr>
            </a:lvl1pPr>
          </a:lstStyle>
          <a:p>
            <a:pPr lvl="0"/>
            <a:r>
              <a:rPr lang="en-US"/>
              <a:t>Click to edit Master text styles</a:t>
            </a:r>
          </a:p>
        </p:txBody>
      </p:sp>
      <p:sp>
        <p:nvSpPr>
          <p:cNvPr id="9" name="Rectangle 8"/>
          <p:cNvSpPr/>
          <p:nvPr/>
        </p:nvSpPr>
        <p:spPr>
          <a:xfrm>
            <a:off x="11887200" y="6064250"/>
            <a:ext cx="304800" cy="533400"/>
          </a:xfrm>
          <a:prstGeom prst="rect">
            <a:avLst/>
          </a:prstGeom>
          <a:solidFill>
            <a:srgbClr val="501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p:nvPicPr>
        <p:blipFill>
          <a:blip r:embed="rId3" cstate="print"/>
          <a:stretch>
            <a:fillRect/>
          </a:stretch>
        </p:blipFill>
        <p:spPr>
          <a:xfrm>
            <a:off x="10058400" y="6120384"/>
            <a:ext cx="1743456" cy="432816"/>
          </a:xfrm>
          <a:prstGeom prst="rect">
            <a:avLst/>
          </a:prstGeom>
        </p:spPr>
      </p:pic>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68962"/>
          </a:xfrm>
          <a:prstGeom prst="rect">
            <a:avLst/>
          </a:prstGeom>
        </p:spPr>
        <p:txBody>
          <a:bodyPr/>
          <a:lstStyle>
            <a:lvl1pPr>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8120198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552C87"/>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400"/>
              </a:lnSpc>
              <a:defRPr>
                <a:solidFill>
                  <a:srgbClr val="552C8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552C87"/>
              </a:buClr>
              <a:defRPr>
                <a:solidFill>
                  <a:srgbClr val="552C87"/>
                </a:solidFill>
              </a:defRPr>
            </a:lvl1pPr>
            <a:lvl2pPr>
              <a:buClr>
                <a:srgbClr val="552C87"/>
              </a:buClr>
              <a:defRPr>
                <a:solidFill>
                  <a:srgbClr val="552C87"/>
                </a:solidFill>
              </a:defRPr>
            </a:lvl2pPr>
            <a:lvl3pPr>
              <a:buClr>
                <a:srgbClr val="552C87"/>
              </a:buClr>
              <a:defRPr>
                <a:solidFill>
                  <a:srgbClr val="552C87"/>
                </a:solidFill>
              </a:defRPr>
            </a:lvl3pPr>
            <a:lvl4pPr>
              <a:buClr>
                <a:srgbClr val="552C87"/>
              </a:buClr>
              <a:defRPr>
                <a:solidFill>
                  <a:srgbClr val="552C87"/>
                </a:solidFill>
              </a:defRPr>
            </a:lvl4pPr>
            <a:lvl5pPr>
              <a:buClr>
                <a:srgbClr val="552C87"/>
              </a:buClr>
              <a:defRPr>
                <a:solidFill>
                  <a:srgbClr val="552C8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552C87"/>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7F7F7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52C8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solidFill>
                  <a:srgbClr val="552C87"/>
                </a:solidFill>
              </a:defRPr>
            </a:lvl1pPr>
            <a:lvl2pPr>
              <a:defRPr sz="2400">
                <a:solidFill>
                  <a:srgbClr val="552C87"/>
                </a:solidFill>
              </a:defRPr>
            </a:lvl2pPr>
            <a:lvl3pPr>
              <a:defRPr sz="2000">
                <a:solidFill>
                  <a:srgbClr val="552C87"/>
                </a:solidFill>
              </a:defRPr>
            </a:lvl3pPr>
            <a:lvl4pPr>
              <a:defRPr sz="1800">
                <a:solidFill>
                  <a:srgbClr val="552C87"/>
                </a:solidFill>
              </a:defRPr>
            </a:lvl4pPr>
            <a:lvl5pPr>
              <a:defRPr sz="1800">
                <a:solidFill>
                  <a:srgbClr val="552C87"/>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a:solidFill>
                  <a:srgbClr val="552C8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solidFill>
                  <a:srgbClr val="552C87"/>
                </a:solidFill>
              </a:defRPr>
            </a:lvl1pPr>
            <a:lvl2pPr>
              <a:defRPr sz="1800">
                <a:solidFill>
                  <a:srgbClr val="552C87"/>
                </a:solidFill>
              </a:defRPr>
            </a:lvl2pPr>
            <a:lvl3pPr>
              <a:defRPr sz="1600">
                <a:solidFill>
                  <a:srgbClr val="552C87"/>
                </a:solidFill>
              </a:defRPr>
            </a:lvl3pPr>
            <a:lvl4pPr>
              <a:defRPr sz="1400">
                <a:solidFill>
                  <a:srgbClr val="552C87"/>
                </a:solidFill>
              </a:defRPr>
            </a:lvl4pPr>
            <a:lvl5pPr>
              <a:defRPr sz="1400">
                <a:solidFill>
                  <a:srgbClr val="552C87"/>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solidFill>
                  <a:srgbClr val="552C8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solidFill>
                  <a:srgbClr val="552C87"/>
                </a:solidFill>
              </a:defRPr>
            </a:lvl1pPr>
            <a:lvl2pPr>
              <a:defRPr sz="1800">
                <a:solidFill>
                  <a:srgbClr val="552C87"/>
                </a:solidFill>
              </a:defRPr>
            </a:lvl2pPr>
            <a:lvl3pPr>
              <a:defRPr sz="1600">
                <a:solidFill>
                  <a:srgbClr val="552C87"/>
                </a:solidFill>
              </a:defRPr>
            </a:lvl3pPr>
            <a:lvl4pPr>
              <a:defRPr sz="1400">
                <a:solidFill>
                  <a:srgbClr val="552C87"/>
                </a:solidFill>
              </a:defRPr>
            </a:lvl4pPr>
            <a:lvl5pPr>
              <a:defRPr sz="1400">
                <a:solidFill>
                  <a:srgbClr val="552C87"/>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52C87"/>
                </a:solidFill>
              </a:defRPr>
            </a:lvl1pPr>
          </a:lstStyle>
          <a:p>
            <a:r>
              <a:rPr lang="en-US"/>
              <a:t>Click to edit Master title style</a:t>
            </a:r>
            <a:endParaRPr lang="en-US" dirty="0"/>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600200"/>
            <a:ext cx="7315200" cy="3127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68962"/>
          </a:xfrm>
        </p:spPr>
        <p:txBody>
          <a:bodyPr/>
          <a:lstStyle/>
          <a:p>
            <a:r>
              <a:rPr lang="en-US"/>
              <a:t>Click to edit Master title style</a:t>
            </a:r>
          </a:p>
        </p:txBody>
      </p:sp>
    </p:spTree>
    <p:extLst>
      <p:ext uri="{BB962C8B-B14F-4D97-AF65-F5344CB8AC3E}">
        <p14:creationId xmlns:p14="http://schemas.microsoft.com/office/powerpoint/2010/main" val="248120198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descr="ppt_people_woman.jpg"/>
          <p:cNvPicPr>
            <a:picLocks noChangeAspect="1"/>
          </p:cNvPicPr>
          <p:nvPr/>
        </p:nvPicPr>
        <p:blipFill>
          <a:blip r:embed="rId2" cstate="print"/>
          <a:stretch>
            <a:fillRect/>
          </a:stretch>
        </p:blipFill>
        <p:spPr>
          <a:xfrm>
            <a:off x="0" y="0"/>
            <a:ext cx="12192000" cy="6858000"/>
          </a:xfrm>
          <a:prstGeom prst="rect">
            <a:avLst/>
          </a:prstGeom>
        </p:spPr>
      </p:pic>
      <p:sp>
        <p:nvSpPr>
          <p:cNvPr id="4" name="Title 1"/>
          <p:cNvSpPr>
            <a:spLocks noGrp="1"/>
          </p:cNvSpPr>
          <p:nvPr>
            <p:ph type="ctrTitle"/>
          </p:nvPr>
        </p:nvSpPr>
        <p:spPr>
          <a:xfrm>
            <a:off x="4572000" y="3581401"/>
            <a:ext cx="7213600" cy="1089025"/>
          </a:xfrm>
          <a:prstGeom prst="rect">
            <a:avLst/>
          </a:prstGeom>
        </p:spPr>
        <p:txBody>
          <a:bodyPr>
            <a:normAutofit/>
          </a:bodyPr>
          <a:lstStyle>
            <a:lvl1pPr algn="l">
              <a:defRPr sz="4000" b="0"/>
            </a:lvl1pPr>
          </a:lstStyle>
          <a:p>
            <a:r>
              <a:rPr lang="en-US"/>
              <a:t>Click to edit Master title style</a:t>
            </a:r>
            <a:endParaRPr lang="en-US" dirty="0"/>
          </a:p>
        </p:txBody>
      </p:sp>
      <p:sp>
        <p:nvSpPr>
          <p:cNvPr id="5" name="Subtitle 2"/>
          <p:cNvSpPr>
            <a:spLocks noGrp="1"/>
          </p:cNvSpPr>
          <p:nvPr>
            <p:ph type="subTitle" idx="1"/>
          </p:nvPr>
        </p:nvSpPr>
        <p:spPr>
          <a:xfrm>
            <a:off x="4978400" y="4876800"/>
            <a:ext cx="6908800" cy="533400"/>
          </a:xfrm>
          <a:prstGeom prst="rect">
            <a:avLst/>
          </a:prstGeom>
        </p:spPr>
        <p:txBody>
          <a:bodyPr>
            <a:noAutofit/>
          </a:bodyPr>
          <a:lstStyle>
            <a:lvl1pPr marL="0" indent="0" algn="l">
              <a:buNone/>
              <a:defRPr sz="2800">
                <a:solidFill>
                  <a:srgbClr val="501F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 Placeholder 12"/>
          <p:cNvSpPr>
            <a:spLocks noGrp="1"/>
          </p:cNvSpPr>
          <p:nvPr>
            <p:ph type="body" sz="quarter" idx="13"/>
          </p:nvPr>
        </p:nvSpPr>
        <p:spPr>
          <a:xfrm>
            <a:off x="5181600" y="5562600"/>
            <a:ext cx="4064000" cy="457200"/>
          </a:xfrm>
          <a:prstGeom prst="rect">
            <a:avLst/>
          </a:prstGeom>
        </p:spPr>
        <p:txBody>
          <a:bodyPr/>
          <a:lstStyle>
            <a:lvl1pPr algn="l">
              <a:buNone/>
              <a:defRPr sz="2000">
                <a:solidFill>
                  <a:schemeClr val="bg1">
                    <a:lumMod val="50000"/>
                  </a:schemeClr>
                </a:solidFill>
              </a:defRPr>
            </a:lvl1pPr>
          </a:lstStyle>
          <a:p>
            <a:pPr lvl="0"/>
            <a:r>
              <a:rPr lang="en-US"/>
              <a:t>Click to edit Master text styles</a:t>
            </a:r>
          </a:p>
        </p:txBody>
      </p:sp>
      <p:sp>
        <p:nvSpPr>
          <p:cNvPr id="8" name="Rectangle 7"/>
          <p:cNvSpPr/>
          <p:nvPr/>
        </p:nvSpPr>
        <p:spPr>
          <a:xfrm>
            <a:off x="11887200" y="6064250"/>
            <a:ext cx="304800" cy="533400"/>
          </a:xfrm>
          <a:prstGeom prst="rect">
            <a:avLst/>
          </a:prstGeom>
          <a:solidFill>
            <a:srgbClr val="501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p:nvPicPr>
        <p:blipFill>
          <a:blip r:embed="rId3" cstate="print"/>
          <a:stretch>
            <a:fillRect/>
          </a:stretch>
        </p:blipFill>
        <p:spPr>
          <a:xfrm>
            <a:off x="10058400" y="6120384"/>
            <a:ext cx="1743456" cy="432816"/>
          </a:xfrm>
          <a:prstGeom prst="rect">
            <a:avLst/>
          </a:prstGeom>
        </p:spPr>
      </p:pic>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31608"/>
            <a:ext cx="10363200" cy="878392"/>
          </a:xfrm>
          <a:prstGeom prst="rect">
            <a:avLst/>
          </a:prstGeom>
        </p:spPr>
        <p:txBody>
          <a:bodyPr/>
          <a:lstStyle>
            <a:lvl1pPr algn="l">
              <a:defRPr sz="3600">
                <a:solidFill>
                  <a:srgbClr val="552C87"/>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09600" y="3886200"/>
            <a:ext cx="10363200" cy="2057400"/>
          </a:xfrm>
          <a:prstGeom prst="rect">
            <a:avLst/>
          </a:prstGeom>
        </p:spPr>
        <p:txBody>
          <a:bodyPr/>
          <a:lstStyle>
            <a:lvl1pPr marL="0" indent="0" algn="l">
              <a:buNone/>
              <a:defRPr>
                <a:solidFill>
                  <a:srgbClr val="7F7F7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1"/>
          <p:cNvSpPr txBox="1">
            <a:spLocks/>
          </p:cNvSpPr>
          <p:nvPr userDrawn="1"/>
        </p:nvSpPr>
        <p:spPr>
          <a:xfrm>
            <a:off x="3759200" y="6400800"/>
            <a:ext cx="5080000" cy="381000"/>
          </a:xfrm>
          <a:prstGeom prst="rect">
            <a:avLst/>
          </a:prstGeom>
        </p:spPr>
        <p:txBody>
          <a:bodyPr/>
          <a:lstStyle>
            <a:lvl1pPr algn="r">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DE2E9D9-28ED-475E-B74C-50474A33E159}" type="datetimeFigureOut">
              <a:rPr kumimoji="0" lang="en-US" sz="900"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2/1/2018</a:t>
            </a:fld>
            <a:r>
              <a:rPr kumimoji="0" lang="en-US" sz="900"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     </a:t>
            </a:r>
            <a:r>
              <a:rPr kumimoji="0" lang="en-US" sz="900" b="0" i="0" u="none" strike="noStrike" kern="1200" cap="none" spc="0" normalizeH="0" baseline="0" noProof="0" dirty="0">
                <a:ln>
                  <a:noFill/>
                </a:ln>
                <a:solidFill>
                  <a:srgbClr val="9F5FCF"/>
                </a:solidFill>
                <a:effectLst/>
                <a:uLnTx/>
                <a:uFillTx/>
                <a:latin typeface="Arial" pitchFamily="34" charset="0"/>
                <a:ea typeface="+mn-ea"/>
                <a:cs typeface="Arial" pitchFamily="34" charset="0"/>
              </a:rPr>
              <a:t>|</a:t>
            </a:r>
            <a:r>
              <a:rPr kumimoji="0" lang="en-US" sz="900" b="0" i="0" u="none" strike="noStrike" kern="1200" cap="none" spc="0" normalizeH="0" baseline="0" noProof="0" dirty="0">
                <a:ln>
                  <a:noFill/>
                </a:ln>
                <a:solidFill>
                  <a:srgbClr val="7030A0"/>
                </a:solidFill>
                <a:effectLst/>
                <a:uLnTx/>
                <a:uFillTx/>
                <a:latin typeface="Arial" pitchFamily="34" charset="0"/>
                <a:ea typeface="+mn-ea"/>
                <a:cs typeface="Arial" pitchFamily="34" charset="0"/>
              </a:rPr>
              <a:t>    </a:t>
            </a:r>
            <a:fld id="{0C9C7206-A1D0-4C25-936A-694BAE59397F}" type="slidenum">
              <a:rPr kumimoji="0" lang="en-US" sz="900"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900"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    </a:t>
            </a:r>
            <a:r>
              <a:rPr kumimoji="0" lang="en-US" sz="900" b="0" i="0" u="none" strike="noStrike" kern="1200" cap="none" spc="0" normalizeH="0" baseline="0" noProof="0" dirty="0">
                <a:ln>
                  <a:noFill/>
                </a:ln>
                <a:solidFill>
                  <a:srgbClr val="9F5FCF"/>
                </a:solidFill>
                <a:effectLst/>
                <a:uLnTx/>
                <a:uFillTx/>
                <a:latin typeface="Arial" pitchFamily="34" charset="0"/>
                <a:ea typeface="+mn-ea"/>
                <a:cs typeface="Arial" pitchFamily="34" charset="0"/>
              </a:rPr>
              <a:t>|    </a:t>
            </a:r>
            <a:r>
              <a:rPr kumimoji="0" lang="en-US" sz="900"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©2012 CIBER, Inc.</a:t>
            </a: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68962"/>
          </a:xfrm>
          <a:prstGeom prst="rect">
            <a:avLst/>
          </a:prstGeom>
        </p:spPr>
        <p:txBody>
          <a:bodyPr/>
          <a:lstStyle>
            <a:lvl1pPr>
              <a:defRPr>
                <a:solidFill>
                  <a:srgbClr val="552C87"/>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81201986"/>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8000" y="1414462"/>
            <a:ext cx="10972800" cy="871538"/>
          </a:xfrm>
          <a:prstGeom prst="rect">
            <a:avLst/>
          </a:prstGeom>
        </p:spPr>
        <p:txBody>
          <a:bodyPr anchor="ctr"/>
          <a:lstStyle>
            <a:lvl1pPr>
              <a:lnSpc>
                <a:spcPts val="2600"/>
              </a:lnSpc>
              <a:buNone/>
              <a:defRPr sz="3600">
                <a:solidFill>
                  <a:srgbClr val="552C87"/>
                </a:solidFill>
                <a:latin typeface="Arial" pitchFamily="34" charset="0"/>
                <a:cs typeface="Arial" pitchFamily="34" charset="0"/>
              </a:defRPr>
            </a:lvl1pPr>
          </a:lstStyle>
          <a:p>
            <a:pPr lvl="0"/>
            <a:r>
              <a:rPr lang="en-US"/>
              <a:t>Click to edit Master text styles</a:t>
            </a: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31608"/>
            <a:ext cx="10363200" cy="878392"/>
          </a:xfrm>
          <a:prstGeom prst="rect">
            <a:avLst/>
          </a:prstGeom>
        </p:spPr>
        <p:txBody>
          <a:bodyPr/>
          <a:lstStyle>
            <a:lvl1pPr algn="l">
              <a:defRPr sz="3600">
                <a:solidFill>
                  <a:srgbClr val="552C87"/>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09600" y="3886200"/>
            <a:ext cx="10363200" cy="2057400"/>
          </a:xfrm>
          <a:prstGeom prst="rect">
            <a:avLst/>
          </a:prstGeom>
        </p:spPr>
        <p:txBody>
          <a:bodyPr/>
          <a:lstStyle>
            <a:lvl1pPr marL="0" indent="0" algn="l">
              <a:buNone/>
              <a:defRPr>
                <a:solidFill>
                  <a:srgbClr val="7F7F7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1"/>
          <p:cNvSpPr txBox="1">
            <a:spLocks/>
          </p:cNvSpPr>
          <p:nvPr userDrawn="1"/>
        </p:nvSpPr>
        <p:spPr>
          <a:xfrm>
            <a:off x="3759200" y="6400800"/>
            <a:ext cx="5080000" cy="381000"/>
          </a:xfrm>
          <a:prstGeom prst="rect">
            <a:avLst/>
          </a:prstGeom>
        </p:spPr>
        <p:txBody>
          <a:bodyPr/>
          <a:lstStyle>
            <a:lvl1pPr algn="r">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DE2E9D9-28ED-475E-B74C-50474A33E159}" type="datetimeFigureOut">
              <a:rPr kumimoji="0" lang="en-US" sz="900"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2/1/2018</a:t>
            </a:fld>
            <a:r>
              <a:rPr kumimoji="0" lang="en-US" sz="900"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     </a:t>
            </a:r>
            <a:r>
              <a:rPr kumimoji="0" lang="en-US" sz="900" b="0" i="0" u="none" strike="noStrike" kern="1200" cap="none" spc="0" normalizeH="0" baseline="0" noProof="0" dirty="0">
                <a:ln>
                  <a:noFill/>
                </a:ln>
                <a:solidFill>
                  <a:srgbClr val="9F5FCF"/>
                </a:solidFill>
                <a:effectLst/>
                <a:uLnTx/>
                <a:uFillTx/>
                <a:latin typeface="Arial" pitchFamily="34" charset="0"/>
                <a:ea typeface="+mn-ea"/>
                <a:cs typeface="Arial" pitchFamily="34" charset="0"/>
              </a:rPr>
              <a:t>|</a:t>
            </a:r>
            <a:r>
              <a:rPr kumimoji="0" lang="en-US" sz="900" b="0" i="0" u="none" strike="noStrike" kern="1200" cap="none" spc="0" normalizeH="0" baseline="0" noProof="0" dirty="0">
                <a:ln>
                  <a:noFill/>
                </a:ln>
                <a:solidFill>
                  <a:srgbClr val="7030A0"/>
                </a:solidFill>
                <a:effectLst/>
                <a:uLnTx/>
                <a:uFillTx/>
                <a:latin typeface="Arial" pitchFamily="34" charset="0"/>
                <a:ea typeface="+mn-ea"/>
                <a:cs typeface="Arial" pitchFamily="34" charset="0"/>
              </a:rPr>
              <a:t>    </a:t>
            </a:r>
            <a:fld id="{0C9C7206-A1D0-4C25-936A-694BAE59397F}" type="slidenum">
              <a:rPr kumimoji="0" lang="en-US" sz="900"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900"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    </a:t>
            </a:r>
            <a:r>
              <a:rPr kumimoji="0" lang="en-US" sz="900" b="0" i="0" u="none" strike="noStrike" kern="1200" cap="none" spc="0" normalizeH="0" baseline="0" noProof="0" dirty="0">
                <a:ln>
                  <a:noFill/>
                </a:ln>
                <a:solidFill>
                  <a:srgbClr val="9F5FCF"/>
                </a:solidFill>
                <a:effectLst/>
                <a:uLnTx/>
                <a:uFillTx/>
                <a:latin typeface="Arial" pitchFamily="34" charset="0"/>
                <a:ea typeface="+mn-ea"/>
                <a:cs typeface="Arial" pitchFamily="34" charset="0"/>
              </a:rPr>
              <a:t>|    </a:t>
            </a:r>
            <a:r>
              <a:rPr kumimoji="0" lang="en-US" sz="900"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©2012 CIBER, Inc.</a:t>
            </a:r>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General Content (Single Line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90600"/>
          </a:xfrm>
          <a:prstGeom prst="rect">
            <a:avLst/>
          </a:prstGeom>
        </p:spPr>
        <p:txBody>
          <a:bodyPr anchor="ctr" anchorCtr="0">
            <a:noAutofit/>
          </a:bodyPr>
          <a:lstStyle>
            <a:lvl1pPr algn="l">
              <a:lnSpc>
                <a:spcPts val="3040"/>
              </a:lnSpc>
              <a:defRPr sz="3200" b="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678363"/>
          </a:xfrm>
          <a:prstGeom prst="rect">
            <a:avLst/>
          </a:prstGeom>
        </p:spPr>
        <p:txBody>
          <a:bodyPr/>
          <a:lstStyle>
            <a:lvl1pPr marL="228600" indent="-228600">
              <a:buClr>
                <a:srgbClr val="501F78"/>
              </a:buCl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General Content (Double Line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1"/>
            <a:ext cx="10972800" cy="4678363"/>
          </a:xfrm>
          <a:prstGeom prst="rect">
            <a:avLst/>
          </a:prstGeom>
        </p:spPr>
        <p:txBody>
          <a:bodyPr/>
          <a:lstStyle>
            <a:lvl1pPr marL="228600" indent="-228600">
              <a:buClr>
                <a:srgbClr val="501F78"/>
              </a:buCl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609600" y="0"/>
            <a:ext cx="10972800" cy="990600"/>
          </a:xfrm>
          <a:prstGeom prst="rect">
            <a:avLst/>
          </a:prstGeom>
        </p:spPr>
        <p:txBody>
          <a:bodyPr anchor="ctr" anchorCtr="0">
            <a:noAutofit/>
          </a:bodyPr>
          <a:lstStyle>
            <a:lvl1pPr algn="l">
              <a:lnSpc>
                <a:spcPts val="3040"/>
              </a:lnSpc>
              <a:defRPr sz="3200" b="0">
                <a:solidFill>
                  <a:schemeClr val="tx1"/>
                </a:solidFill>
              </a:defRPr>
            </a:lvl1pPr>
          </a:lstStyle>
          <a:p>
            <a:r>
              <a:rPr lang="en-US"/>
              <a:t>Click to edit Master title style</a:t>
            </a:r>
            <a:endParaRPr lang="en-US" dirty="0"/>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14886190"/>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ront - Kapittel deler">
    <p:spTree>
      <p:nvGrpSpPr>
        <p:cNvPr id="1" name=""/>
        <p:cNvGrpSpPr/>
        <p:nvPr/>
      </p:nvGrpSpPr>
      <p:grpSpPr>
        <a:xfrm>
          <a:off x="0" y="0"/>
          <a:ext cx="0" cy="0"/>
          <a:chOff x="0" y="0"/>
          <a:chExt cx="0" cy="0"/>
        </a:xfrm>
      </p:grpSpPr>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baseline="0">
                <a:solidFill>
                  <a:schemeClr val="tx2">
                    <a:lumMod val="50000"/>
                  </a:schemeClr>
                </a:solidFill>
              </a:defRPr>
            </a:lvl1pPr>
          </a:lstStyle>
          <a:p>
            <a:pPr lvl="0"/>
            <a:r>
              <a:rPr lang="nb-NO"/>
              <a:t>Klikk for å redigere undertittelstil i malen</a:t>
            </a:r>
            <a:endParaRPr lang="nb-NO" dirty="0"/>
          </a:p>
        </p:txBody>
      </p:sp>
      <p:sp>
        <p:nvSpPr>
          <p:cNvPr id="10" name="Tittel 9"/>
          <p:cNvSpPr>
            <a:spLocks noGrp="1"/>
          </p:cNvSpPr>
          <p:nvPr>
            <p:ph type="title"/>
          </p:nvPr>
        </p:nvSpPr>
        <p:spPr>
          <a:xfrm>
            <a:off x="1524003" y="2396805"/>
            <a:ext cx="9144000" cy="1120948"/>
          </a:xfrm>
        </p:spPr>
        <p:txBody>
          <a:bodyPr/>
          <a:lstStyle>
            <a:lvl1pPr algn="ctr">
              <a:defRPr cap="all" baseline="0"/>
            </a:lvl1pPr>
          </a:lstStyle>
          <a:p>
            <a:r>
              <a:rPr lang="nb-NO"/>
              <a:t>Klikk for å redigere tittelstil</a:t>
            </a:r>
            <a:endParaRPr lang="nb-NO" dirty="0"/>
          </a:p>
        </p:txBody>
      </p:sp>
      <p:sp>
        <p:nvSpPr>
          <p:cNvPr id="2" name="Plassholder for dato 1"/>
          <p:cNvSpPr>
            <a:spLocks noGrp="1"/>
          </p:cNvSpPr>
          <p:nvPr>
            <p:ph type="dt" sz="half" idx="10"/>
          </p:nvPr>
        </p:nvSpPr>
        <p:spPr/>
        <p:txBody>
          <a:bodyPr/>
          <a:lstStyle/>
          <a:p>
            <a:fld id="{746F1ACC-B308-4C87-BA9F-F918575705B6}" type="datetime1">
              <a:rPr lang="nb-NO" smtClean="0"/>
              <a:t>01.02.2018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FA7AC37-D4FC-4742-B603-BEDCF354203B}" type="slidenum">
              <a:rPr lang="nb-NO" smtClean="0"/>
              <a:t>‹#›</a:t>
            </a:fld>
            <a:endParaRPr lang="nb-NO"/>
          </a:p>
        </p:txBody>
      </p:sp>
    </p:spTree>
    <p:extLst>
      <p:ext uri="{BB962C8B-B14F-4D97-AF65-F5344CB8AC3E}">
        <p14:creationId xmlns:p14="http://schemas.microsoft.com/office/powerpoint/2010/main" val="338357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2" descr="ppt_people_woman2.jpg"/>
          <p:cNvPicPr>
            <a:picLocks noChangeAspect="1"/>
          </p:cNvPicPr>
          <p:nvPr/>
        </p:nvPicPr>
        <p:blipFill>
          <a:blip r:embed="rId2" cstate="print"/>
          <a:stretch>
            <a:fillRect/>
          </a:stretch>
        </p:blipFill>
        <p:spPr>
          <a:xfrm>
            <a:off x="0" y="0"/>
            <a:ext cx="12192000" cy="6858000"/>
          </a:xfrm>
          <a:prstGeom prst="rect">
            <a:avLst/>
          </a:prstGeom>
        </p:spPr>
      </p:pic>
      <p:sp>
        <p:nvSpPr>
          <p:cNvPr id="4" name="Title 1"/>
          <p:cNvSpPr>
            <a:spLocks noGrp="1"/>
          </p:cNvSpPr>
          <p:nvPr>
            <p:ph type="ctrTitle"/>
          </p:nvPr>
        </p:nvSpPr>
        <p:spPr>
          <a:xfrm>
            <a:off x="4470400" y="3581401"/>
            <a:ext cx="7315200" cy="1089025"/>
          </a:xfrm>
          <a:prstGeom prst="rect">
            <a:avLst/>
          </a:prstGeom>
        </p:spPr>
        <p:txBody>
          <a:bodyPr>
            <a:normAutofit/>
          </a:bodyPr>
          <a:lstStyle>
            <a:lvl1pPr algn="l">
              <a:defRPr sz="4000" b="0"/>
            </a:lvl1pPr>
          </a:lstStyle>
          <a:p>
            <a:r>
              <a:rPr lang="en-US"/>
              <a:t>Click to edit Master title style</a:t>
            </a:r>
            <a:endParaRPr lang="en-US" dirty="0"/>
          </a:p>
        </p:txBody>
      </p:sp>
      <p:sp>
        <p:nvSpPr>
          <p:cNvPr id="5" name="Subtitle 2"/>
          <p:cNvSpPr>
            <a:spLocks noGrp="1"/>
          </p:cNvSpPr>
          <p:nvPr>
            <p:ph type="subTitle" idx="1"/>
          </p:nvPr>
        </p:nvSpPr>
        <p:spPr>
          <a:xfrm>
            <a:off x="5588000" y="4876800"/>
            <a:ext cx="6400800" cy="533400"/>
          </a:xfrm>
          <a:prstGeom prst="rect">
            <a:avLst/>
          </a:prstGeom>
        </p:spPr>
        <p:txBody>
          <a:bodyPr>
            <a:noAutofit/>
          </a:bodyPr>
          <a:lstStyle>
            <a:lvl1pPr marL="0" indent="0" algn="l">
              <a:buNone/>
              <a:defRPr sz="2800">
                <a:solidFill>
                  <a:srgbClr val="501F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 Placeholder 12"/>
          <p:cNvSpPr>
            <a:spLocks noGrp="1"/>
          </p:cNvSpPr>
          <p:nvPr>
            <p:ph type="body" sz="quarter" idx="13"/>
          </p:nvPr>
        </p:nvSpPr>
        <p:spPr>
          <a:xfrm>
            <a:off x="5791200" y="5791200"/>
            <a:ext cx="4064000" cy="457200"/>
          </a:xfrm>
          <a:prstGeom prst="rect">
            <a:avLst/>
          </a:prstGeom>
        </p:spPr>
        <p:txBody>
          <a:bodyPr/>
          <a:lstStyle>
            <a:lvl1pPr algn="l">
              <a:buNone/>
              <a:defRPr sz="2000">
                <a:solidFill>
                  <a:schemeClr val="bg1">
                    <a:lumMod val="50000"/>
                  </a:schemeClr>
                </a:solidFill>
              </a:defRPr>
            </a:lvl1pPr>
          </a:lstStyle>
          <a:p>
            <a:pPr lvl="0"/>
            <a:r>
              <a:rPr lang="en-US"/>
              <a:t>Click to edit Master text styles</a:t>
            </a:r>
          </a:p>
        </p:txBody>
      </p:sp>
      <p:sp>
        <p:nvSpPr>
          <p:cNvPr id="8" name="Rectangle 7"/>
          <p:cNvSpPr/>
          <p:nvPr/>
        </p:nvSpPr>
        <p:spPr>
          <a:xfrm>
            <a:off x="11887200" y="6064250"/>
            <a:ext cx="304800" cy="533400"/>
          </a:xfrm>
          <a:prstGeom prst="rect">
            <a:avLst/>
          </a:prstGeom>
          <a:solidFill>
            <a:srgbClr val="501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p:nvPicPr>
        <p:blipFill>
          <a:blip r:embed="rId3" cstate="print"/>
          <a:stretch>
            <a:fillRect/>
          </a:stretch>
        </p:blipFill>
        <p:spPr>
          <a:xfrm>
            <a:off x="10058400" y="6120384"/>
            <a:ext cx="1743456" cy="432816"/>
          </a:xfrm>
          <a:prstGeom prst="rect">
            <a:avLst/>
          </a:prstGeom>
        </p:spPr>
      </p:pic>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b="1">
                <a:latin typeface="+mj-lt"/>
              </a:defRPr>
            </a:lvl1pPr>
          </a:lstStyle>
          <a:p>
            <a:pPr lvl="0"/>
            <a:r>
              <a:rPr lang="nb-NO"/>
              <a:t>Klikk for å redigere tittelstil</a:t>
            </a:r>
            <a:endParaRPr lang="nb-NO" dirty="0"/>
          </a:p>
        </p:txBody>
      </p:sp>
      <p:sp>
        <p:nvSpPr>
          <p:cNvPr id="3" name="Content Placeholder 2"/>
          <p:cNvSpPr txBox="1">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FCD723D5-C9D2-4620-A234-9B3B6881FDA2}" type="datetime1">
              <a:rPr lang="nb-NO" smtClean="0"/>
              <a:t>01.02.2018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AFA7AC37-D4FC-4742-B603-BEDCF354203B}" type="slidenum">
              <a:rPr lang="nb-NO" smtClean="0"/>
              <a:t>‹#›</a:t>
            </a:fld>
            <a:endParaRPr lang="nb-NO"/>
          </a:p>
        </p:txBody>
      </p:sp>
    </p:spTree>
    <p:extLst>
      <p:ext uri="{BB962C8B-B14F-4D97-AF65-F5344CB8AC3E}">
        <p14:creationId xmlns:p14="http://schemas.microsoft.com/office/powerpoint/2010/main" val="1829495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odelt innho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b="1">
                <a:latin typeface="+mj-lt"/>
              </a:defRPr>
            </a:lvl1pPr>
          </a:lstStyle>
          <a:p>
            <a:pPr lvl="0"/>
            <a:r>
              <a:rPr lang="nb-NO"/>
              <a:t>Klikk for å redigere tittelstil</a:t>
            </a:r>
            <a:endParaRPr lang="nb-NO" dirty="0"/>
          </a:p>
        </p:txBody>
      </p:sp>
      <p:sp>
        <p:nvSpPr>
          <p:cNvPr id="3" name="Content Placeholder 2"/>
          <p:cNvSpPr txBox="1">
            <a:spLocks noGrp="1"/>
          </p:cNvSpPr>
          <p:nvPr>
            <p:ph idx="1"/>
          </p:nvPr>
        </p:nvSpPr>
        <p:spPr>
          <a:xfrm>
            <a:off x="838203" y="1825627"/>
            <a:ext cx="5181603" cy="4351336"/>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Content Placeholder 3"/>
          <p:cNvSpPr txBox="1">
            <a:spLocks noGrp="1"/>
          </p:cNvSpPr>
          <p:nvPr>
            <p:ph idx="2"/>
          </p:nvPr>
        </p:nvSpPr>
        <p:spPr>
          <a:xfrm>
            <a:off x="6172200" y="1825627"/>
            <a:ext cx="5181603" cy="4351336"/>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dato 7"/>
          <p:cNvSpPr>
            <a:spLocks noGrp="1"/>
          </p:cNvSpPr>
          <p:nvPr>
            <p:ph type="dt" sz="half" idx="10"/>
          </p:nvPr>
        </p:nvSpPr>
        <p:spPr/>
        <p:txBody>
          <a:bodyPr/>
          <a:lstStyle/>
          <a:p>
            <a:fld id="{3EE7E795-07BF-4DC0-8C62-07A1BD722B21}" type="datetime1">
              <a:rPr lang="nb-NO" smtClean="0"/>
              <a:t>01.02.2018</a:t>
            </a:fld>
            <a:endParaRPr lang="nb-NO"/>
          </a:p>
        </p:txBody>
      </p:sp>
      <p:sp>
        <p:nvSpPr>
          <p:cNvPr id="9" name="Plassholder for bunntekst 8"/>
          <p:cNvSpPr>
            <a:spLocks noGrp="1"/>
          </p:cNvSpPr>
          <p:nvPr>
            <p:ph type="ftr" sz="quarter" idx="11"/>
          </p:nvPr>
        </p:nvSpPr>
        <p:spPr/>
        <p:txBody>
          <a:bodyPr/>
          <a:lstStyle/>
          <a:p>
            <a:endParaRPr lang="nb-NO"/>
          </a:p>
        </p:txBody>
      </p:sp>
      <p:sp>
        <p:nvSpPr>
          <p:cNvPr id="10" name="Plassholder for lysbildenummer 9"/>
          <p:cNvSpPr>
            <a:spLocks noGrp="1"/>
          </p:cNvSpPr>
          <p:nvPr>
            <p:ph type="sldNum" sz="quarter" idx="12"/>
          </p:nvPr>
        </p:nvSpPr>
        <p:spPr/>
        <p:txBody>
          <a:bodyPr/>
          <a:lstStyle/>
          <a:p>
            <a:fld id="{AFA7AC37-D4FC-4742-B603-BEDCF354203B}" type="slidenum">
              <a:rPr lang="nb-NO" smtClean="0"/>
              <a:t>‹#›</a:t>
            </a:fld>
            <a:endParaRPr lang="nb-NO"/>
          </a:p>
        </p:txBody>
      </p:sp>
    </p:spTree>
    <p:extLst>
      <p:ext uri="{BB962C8B-B14F-4D97-AF65-F5344CB8AC3E}">
        <p14:creationId xmlns:p14="http://schemas.microsoft.com/office/powerpoint/2010/main" val="3778251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Intro">
    <p:bg>
      <p:bgRef idx="1001">
        <a:schemeClr val="bg1"/>
      </p:bgRef>
    </p:bg>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318985"/>
            <a:ext cx="10515600" cy="993358"/>
          </a:xfrm>
        </p:spPr>
        <p:txBody>
          <a:bodyPr anchor="b"/>
          <a:lstStyle>
            <a:lvl1pPr>
              <a:defRPr b="1">
                <a:latin typeface="+mj-lt"/>
              </a:defRPr>
            </a:lvl1pPr>
          </a:lstStyle>
          <a:p>
            <a:pPr lvl="0"/>
            <a:r>
              <a:rPr lang="nb-NO"/>
              <a:t>Klikk for å redigere tittelstil</a:t>
            </a:r>
            <a:endParaRPr lang="nb-NO" dirty="0"/>
          </a:p>
        </p:txBody>
      </p:sp>
      <p:sp>
        <p:nvSpPr>
          <p:cNvPr id="3" name="Text Placeholder 2"/>
          <p:cNvSpPr txBox="1">
            <a:spLocks noGrp="1"/>
          </p:cNvSpPr>
          <p:nvPr>
            <p:ph type="body" idx="1"/>
          </p:nvPr>
        </p:nvSpPr>
        <p:spPr>
          <a:xfrm>
            <a:off x="831847" y="2594708"/>
            <a:ext cx="10515600" cy="3524738"/>
          </a:xfrm>
        </p:spPr>
        <p:txBody>
          <a:bodyPr/>
          <a:lstStyle>
            <a:lvl1pPr marL="0" indent="0">
              <a:buFont typeface="Arial" panose="020B0604020202020204" pitchFamily="34" charset="0"/>
              <a:buNone/>
              <a:defRPr sz="2400">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nb-NO"/>
              <a:t>Rediger tekststiler i malen</a:t>
            </a:r>
          </a:p>
        </p:txBody>
      </p:sp>
      <p:sp>
        <p:nvSpPr>
          <p:cNvPr id="7" name="Plassholder for dato 6"/>
          <p:cNvSpPr>
            <a:spLocks noGrp="1"/>
          </p:cNvSpPr>
          <p:nvPr>
            <p:ph type="dt" sz="half" idx="10"/>
          </p:nvPr>
        </p:nvSpPr>
        <p:spPr/>
        <p:txBody>
          <a:bodyPr/>
          <a:lstStyle/>
          <a:p>
            <a:fld id="{5A3189B5-BB22-403E-886F-87C2EFA30151}" type="datetime1">
              <a:rPr lang="nb-NO" smtClean="0"/>
              <a:t>01.02.2018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AFA7AC37-D4FC-4742-B603-BEDCF354203B}" type="slidenum">
              <a:rPr lang="nb-NO" smtClean="0"/>
              <a:t>‹#›</a:t>
            </a:fld>
            <a:endParaRPr lang="nb-NO"/>
          </a:p>
        </p:txBody>
      </p:sp>
    </p:spTree>
    <p:extLst>
      <p:ext uri="{BB962C8B-B14F-4D97-AF65-F5344CB8AC3E}">
        <p14:creationId xmlns:p14="http://schemas.microsoft.com/office/powerpoint/2010/main" val="279235705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b="1">
                <a:latin typeface="+mj-lt"/>
              </a:defRPr>
            </a:lvl1pPr>
          </a:lstStyle>
          <a:p>
            <a:pPr lvl="0"/>
            <a:r>
              <a:rPr lang="nb-NO"/>
              <a:t>Klikk for å redigere tittelstil</a:t>
            </a:r>
            <a:endParaRPr lang="nb-NO" dirty="0"/>
          </a:p>
        </p:txBody>
      </p:sp>
      <p:sp>
        <p:nvSpPr>
          <p:cNvPr id="6" name="Plassholder for dato 5"/>
          <p:cNvSpPr>
            <a:spLocks noGrp="1"/>
          </p:cNvSpPr>
          <p:nvPr>
            <p:ph type="dt" sz="half" idx="10"/>
          </p:nvPr>
        </p:nvSpPr>
        <p:spPr/>
        <p:txBody>
          <a:bodyPr/>
          <a:lstStyle/>
          <a:p>
            <a:fld id="{531E6FE3-9264-437B-A096-1FA9D80D8A59}" type="datetime1">
              <a:rPr lang="nb-NO" smtClean="0"/>
              <a:t>01.02.2018</a:t>
            </a:fld>
            <a:endParaRPr lang="nb-NO"/>
          </a:p>
        </p:txBody>
      </p:sp>
      <p:sp>
        <p:nvSpPr>
          <p:cNvPr id="7" name="Plassholder for bunntekst 6"/>
          <p:cNvSpPr>
            <a:spLocks noGrp="1"/>
          </p:cNvSpPr>
          <p:nvPr>
            <p:ph type="ftr" sz="quarter" idx="11"/>
          </p:nvPr>
        </p:nvSpPr>
        <p:spPr/>
        <p:txBody>
          <a:bodyPr/>
          <a:lstStyle/>
          <a:p>
            <a:endParaRPr lang="nb-NO"/>
          </a:p>
        </p:txBody>
      </p:sp>
      <p:sp>
        <p:nvSpPr>
          <p:cNvPr id="8" name="Plassholder for lysbildenummer 7"/>
          <p:cNvSpPr>
            <a:spLocks noGrp="1"/>
          </p:cNvSpPr>
          <p:nvPr>
            <p:ph type="sldNum" sz="quarter" idx="12"/>
          </p:nvPr>
        </p:nvSpPr>
        <p:spPr/>
        <p:txBody>
          <a:bodyPr/>
          <a:lstStyle/>
          <a:p>
            <a:fld id="{AFA7AC37-D4FC-4742-B603-BEDCF354203B}" type="slidenum">
              <a:rPr lang="nb-NO" smtClean="0"/>
              <a:t>‹#›</a:t>
            </a:fld>
            <a:endParaRPr lang="nb-NO"/>
          </a:p>
        </p:txBody>
      </p:sp>
    </p:spTree>
    <p:extLst>
      <p:ext uri="{BB962C8B-B14F-4D97-AF65-F5344CB8AC3E}">
        <p14:creationId xmlns:p14="http://schemas.microsoft.com/office/powerpoint/2010/main" val="21280203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fld id="{EDB71B01-58AD-4862-B916-686F604ACC4E}" type="datetime1">
              <a:rPr lang="nb-NO" smtClean="0"/>
              <a:t>01.02.2018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FA7AC37-D4FC-4742-B603-BEDCF354203B}" type="slidenum">
              <a:rPr lang="nb-NO" smtClean="0"/>
              <a:t>‹#›</a:t>
            </a:fld>
            <a:endParaRPr lang="nb-NO"/>
          </a:p>
        </p:txBody>
      </p:sp>
    </p:spTree>
    <p:extLst>
      <p:ext uri="{BB962C8B-B14F-4D97-AF65-F5344CB8AC3E}">
        <p14:creationId xmlns:p14="http://schemas.microsoft.com/office/powerpoint/2010/main" val="4051912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normAutofit/>
          </a:bodyPr>
          <a:lstStyle>
            <a:lvl1pPr>
              <a:defRPr sz="3200" b="1">
                <a:latin typeface="+mj-lt"/>
              </a:defRPr>
            </a:lvl1pPr>
          </a:lstStyle>
          <a:p>
            <a:pPr lvl="0"/>
            <a:r>
              <a:rPr lang="nb-NO"/>
              <a:t>Klikk for å redigere tittelstil</a:t>
            </a:r>
            <a:endParaRPr lang="nb-NO" dirty="0"/>
          </a:p>
        </p:txBody>
      </p:sp>
      <p:sp>
        <p:nvSpPr>
          <p:cNvPr id="3" name="Content Placeholder 2"/>
          <p:cNvSpPr txBox="1">
            <a:spLocks noGrp="1"/>
          </p:cNvSpPr>
          <p:nvPr>
            <p:ph idx="1"/>
          </p:nvPr>
        </p:nvSpPr>
        <p:spPr>
          <a:xfrm>
            <a:off x="5183184" y="1195139"/>
            <a:ext cx="6172200" cy="4673855"/>
          </a:xfrm>
        </p:spPr>
        <p:txBody>
          <a:bodyPr/>
          <a:lstStyle>
            <a:lvl1pPr>
              <a:defRPr sz="3200">
                <a:solidFill>
                  <a:schemeClr val="tx2">
                    <a:lumMod val="75000"/>
                  </a:schemeClr>
                </a:solidFill>
              </a:defRPr>
            </a:lvl1pPr>
            <a:lvl2pPr>
              <a:defRPr sz="2800">
                <a:solidFill>
                  <a:schemeClr val="tx2">
                    <a:lumMod val="75000"/>
                  </a:schemeClr>
                </a:solidFill>
              </a:defRPr>
            </a:lvl2pPr>
            <a:lvl3pPr>
              <a:defRPr sz="2400">
                <a:solidFill>
                  <a:schemeClr val="tx2">
                    <a:lumMod val="75000"/>
                  </a:schemeClr>
                </a:solidFill>
              </a:defRPr>
            </a:lvl3pPr>
            <a:lvl4pPr>
              <a:defRPr sz="2000">
                <a:solidFill>
                  <a:schemeClr val="tx2">
                    <a:lumMod val="75000"/>
                  </a:schemeClr>
                </a:solidFill>
              </a:defRPr>
            </a:lvl4pPr>
            <a:lvl5pPr>
              <a:defRPr sz="2000">
                <a:solidFill>
                  <a:schemeClr val="tx2">
                    <a:lumMod val="75000"/>
                  </a:schemeClr>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Text Placeholder 3"/>
          <p:cNvSpPr txBox="1">
            <a:spLocks noGrp="1"/>
          </p:cNvSpPr>
          <p:nvPr>
            <p:ph type="body" idx="2"/>
          </p:nvPr>
        </p:nvSpPr>
        <p:spPr>
          <a:xfrm>
            <a:off x="839784" y="2181721"/>
            <a:ext cx="3932240" cy="3687263"/>
          </a:xfrm>
        </p:spPr>
        <p:txBody>
          <a:bodyPr>
            <a:normAutofit/>
          </a:bodyPr>
          <a:lstStyle>
            <a:lvl1pPr marL="0" indent="0">
              <a:buNone/>
              <a:defRPr sz="2000">
                <a:solidFill>
                  <a:schemeClr val="tx2">
                    <a:lumMod val="75000"/>
                  </a:schemeClr>
                </a:solidFill>
              </a:defRPr>
            </a:lvl1pPr>
          </a:lstStyle>
          <a:p>
            <a:pPr lvl="0"/>
            <a:r>
              <a:rPr lang="nb-NO"/>
              <a:t>Rediger tekststiler i malen</a:t>
            </a:r>
          </a:p>
        </p:txBody>
      </p:sp>
      <p:sp>
        <p:nvSpPr>
          <p:cNvPr id="8" name="Plassholder for dato 7"/>
          <p:cNvSpPr>
            <a:spLocks noGrp="1"/>
          </p:cNvSpPr>
          <p:nvPr>
            <p:ph type="dt" sz="half" idx="10"/>
          </p:nvPr>
        </p:nvSpPr>
        <p:spPr/>
        <p:txBody>
          <a:bodyPr/>
          <a:lstStyle/>
          <a:p>
            <a:fld id="{E62D675A-D50A-44FD-9F8A-8A4FAEE44AA1}" type="datetime1">
              <a:rPr lang="nb-NO" smtClean="0"/>
              <a:t>01.02.2018</a:t>
            </a:fld>
            <a:endParaRPr lang="nb-NO"/>
          </a:p>
        </p:txBody>
      </p:sp>
      <p:sp>
        <p:nvSpPr>
          <p:cNvPr id="9" name="Plassholder for bunntekst 8"/>
          <p:cNvSpPr>
            <a:spLocks noGrp="1"/>
          </p:cNvSpPr>
          <p:nvPr>
            <p:ph type="ftr" sz="quarter" idx="11"/>
          </p:nvPr>
        </p:nvSpPr>
        <p:spPr/>
        <p:txBody>
          <a:bodyPr/>
          <a:lstStyle/>
          <a:p>
            <a:endParaRPr lang="nb-NO"/>
          </a:p>
        </p:txBody>
      </p:sp>
      <p:sp>
        <p:nvSpPr>
          <p:cNvPr id="10" name="Plassholder for lysbildenummer 9"/>
          <p:cNvSpPr>
            <a:spLocks noGrp="1"/>
          </p:cNvSpPr>
          <p:nvPr>
            <p:ph type="sldNum" sz="quarter" idx="12"/>
          </p:nvPr>
        </p:nvSpPr>
        <p:spPr/>
        <p:txBody>
          <a:bodyPr/>
          <a:lstStyle/>
          <a:p>
            <a:fld id="{AFA7AC37-D4FC-4742-B603-BEDCF354203B}" type="slidenum">
              <a:rPr lang="nb-NO" smtClean="0"/>
              <a:t>‹#›</a:t>
            </a:fld>
            <a:endParaRPr lang="nb-NO"/>
          </a:p>
        </p:txBody>
      </p:sp>
    </p:spTree>
    <p:extLst>
      <p:ext uri="{BB962C8B-B14F-4D97-AF65-F5344CB8AC3E}">
        <p14:creationId xmlns:p14="http://schemas.microsoft.com/office/powerpoint/2010/main" val="36509063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lutt">
    <p:bg>
      <p:bgRef idx="1001">
        <a:schemeClr val="bg1"/>
      </p:bgRef>
    </p:bg>
    <p:spTree>
      <p:nvGrpSpPr>
        <p:cNvPr id="1" name=""/>
        <p:cNvGrpSpPr/>
        <p:nvPr/>
      </p:nvGrpSpPr>
      <p:grpSpPr>
        <a:xfrm>
          <a:off x="0" y="0"/>
          <a:ext cx="0" cy="0"/>
          <a:chOff x="0" y="0"/>
          <a:chExt cx="0" cy="0"/>
        </a:xfrm>
      </p:grpSpPr>
      <p:sp>
        <p:nvSpPr>
          <p:cNvPr id="3" name="Rectangle 2"/>
          <p:cNvSpPr/>
          <p:nvPr/>
        </p:nvSpPr>
        <p:spPr>
          <a:xfrm>
            <a:off x="0" y="0"/>
            <a:ext cx="12192000" cy="63196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p:cNvSpPr txBox="1"/>
          <p:nvPr/>
        </p:nvSpPr>
        <p:spPr>
          <a:xfrm>
            <a:off x="3451239" y="2397198"/>
            <a:ext cx="5203604" cy="1015663"/>
          </a:xfrm>
          <a:prstGeom prst="rect">
            <a:avLst/>
          </a:prstGeom>
          <a:noFill/>
        </p:spPr>
        <p:txBody>
          <a:bodyPr wrap="none" rtlCol="0">
            <a:spAutoFit/>
          </a:bodyPr>
          <a:lstStyle/>
          <a:p>
            <a:r>
              <a:rPr lang="nb-NO" sz="6000" b="0" i="0" u="none" strike="noStrike" kern="1200" cap="none" spc="0" baseline="0" dirty="0">
                <a:solidFill>
                  <a:schemeClr val="bg1"/>
                </a:solidFill>
                <a:uFillTx/>
                <a:latin typeface="Arial Black" pitchFamily="34"/>
              </a:rPr>
              <a:t>Ciber Norge</a:t>
            </a:r>
          </a:p>
        </p:txBody>
      </p:sp>
      <p:sp>
        <p:nvSpPr>
          <p:cNvPr id="4" name="TekstSylinder 3"/>
          <p:cNvSpPr txBox="1"/>
          <p:nvPr/>
        </p:nvSpPr>
        <p:spPr>
          <a:xfrm>
            <a:off x="0" y="3711388"/>
            <a:ext cx="12192000" cy="615553"/>
          </a:xfrm>
          <a:prstGeom prst="rect">
            <a:avLst/>
          </a:prstGeom>
          <a:noFill/>
        </p:spPr>
        <p:txBody>
          <a:bodyPr wrap="square" rtlCol="0">
            <a:spAutoFit/>
          </a:bodyPr>
          <a:lstStyle/>
          <a:p>
            <a:pPr lvl="0" algn="ctr"/>
            <a:r>
              <a:rPr lang="en-US" sz="1600" dirty="0">
                <a:solidFill>
                  <a:schemeClr val="bg1"/>
                </a:solidFill>
              </a:rPr>
              <a:t>ciber.no</a:t>
            </a:r>
            <a:r>
              <a:rPr lang="en-US" sz="1600" baseline="0" dirty="0">
                <a:solidFill>
                  <a:schemeClr val="bg1"/>
                </a:solidFill>
              </a:rPr>
              <a:t>  </a:t>
            </a:r>
            <a:r>
              <a:rPr lang="en-US" sz="1600" dirty="0">
                <a:solidFill>
                  <a:schemeClr val="bg1"/>
                </a:solidFill>
              </a:rPr>
              <a:t>|</a:t>
            </a:r>
            <a:r>
              <a:rPr lang="en-US" sz="1600" baseline="0" dirty="0">
                <a:solidFill>
                  <a:schemeClr val="bg1"/>
                </a:solidFill>
              </a:rPr>
              <a:t>  </a:t>
            </a:r>
            <a:r>
              <a:rPr lang="en-US" sz="1600" dirty="0">
                <a:solidFill>
                  <a:schemeClr val="bg1"/>
                </a:solidFill>
              </a:rPr>
              <a:t>blog.ciber.no</a:t>
            </a:r>
            <a:r>
              <a:rPr lang="en-US" sz="1600" baseline="0" dirty="0">
                <a:solidFill>
                  <a:schemeClr val="bg1"/>
                </a:solidFill>
              </a:rPr>
              <a:t>  </a:t>
            </a:r>
            <a:r>
              <a:rPr lang="en-US" sz="1600" dirty="0">
                <a:solidFill>
                  <a:schemeClr val="bg1"/>
                </a:solidFill>
              </a:rPr>
              <a:t>|</a:t>
            </a:r>
            <a:r>
              <a:rPr lang="en-US" sz="1600" baseline="0" dirty="0">
                <a:solidFill>
                  <a:schemeClr val="bg1"/>
                </a:solidFill>
              </a:rPr>
              <a:t>  </a:t>
            </a:r>
            <a:r>
              <a:rPr lang="en-US" sz="1600" dirty="0">
                <a:solidFill>
                  <a:schemeClr val="bg1"/>
                </a:solidFill>
              </a:rPr>
              <a:t>facebook.com/</a:t>
            </a:r>
            <a:r>
              <a:rPr lang="en-US" sz="1600" dirty="0" err="1">
                <a:solidFill>
                  <a:schemeClr val="bg1"/>
                </a:solidFill>
              </a:rPr>
              <a:t>cibernorgeas</a:t>
            </a:r>
            <a:r>
              <a:rPr lang="en-US" sz="1600" baseline="0" dirty="0">
                <a:solidFill>
                  <a:schemeClr val="bg1"/>
                </a:solidFill>
              </a:rPr>
              <a:t>  </a:t>
            </a:r>
            <a:r>
              <a:rPr lang="en-US" sz="1600" dirty="0">
                <a:solidFill>
                  <a:schemeClr val="bg1"/>
                </a:solidFill>
              </a:rPr>
              <a:t>|</a:t>
            </a:r>
            <a:r>
              <a:rPr lang="en-US" sz="1600" baseline="0" dirty="0">
                <a:solidFill>
                  <a:schemeClr val="bg1"/>
                </a:solidFill>
              </a:rPr>
              <a:t>  </a:t>
            </a:r>
            <a:r>
              <a:rPr lang="en-US" sz="1600" dirty="0">
                <a:solidFill>
                  <a:schemeClr val="bg1"/>
                </a:solidFill>
              </a:rPr>
              <a:t>kontakt@ciber.no</a:t>
            </a:r>
            <a:r>
              <a:rPr lang="en-US" sz="1600" baseline="0" dirty="0">
                <a:solidFill>
                  <a:schemeClr val="bg1"/>
                </a:solidFill>
              </a:rPr>
              <a:t>  </a:t>
            </a:r>
            <a:r>
              <a:rPr lang="en-US" sz="1600" dirty="0">
                <a:solidFill>
                  <a:schemeClr val="bg1"/>
                </a:solidFill>
              </a:rPr>
              <a:t>|</a:t>
            </a:r>
            <a:r>
              <a:rPr lang="en-US" sz="1600" baseline="0" dirty="0">
                <a:solidFill>
                  <a:schemeClr val="bg1"/>
                </a:solidFill>
              </a:rPr>
              <a:t>  </a:t>
            </a:r>
            <a:r>
              <a:rPr lang="en-US" sz="1600" dirty="0">
                <a:solidFill>
                  <a:schemeClr val="bg1"/>
                </a:solidFill>
              </a:rPr>
              <a:t>22 34 80 00</a:t>
            </a:r>
            <a:endParaRPr lang="nb-NO" sz="1600" dirty="0">
              <a:solidFill>
                <a:schemeClr val="bg1"/>
              </a:solidFill>
            </a:endParaRPr>
          </a:p>
          <a:p>
            <a:endParaRPr lang="nb-NO" dirty="0"/>
          </a:p>
        </p:txBody>
      </p:sp>
      <p:sp>
        <p:nvSpPr>
          <p:cNvPr id="5" name="Plassholder for dato 4"/>
          <p:cNvSpPr>
            <a:spLocks noGrp="1"/>
          </p:cNvSpPr>
          <p:nvPr>
            <p:ph type="dt" sz="half" idx="10"/>
          </p:nvPr>
        </p:nvSpPr>
        <p:spPr/>
        <p:txBody>
          <a:bodyPr/>
          <a:lstStyle/>
          <a:p>
            <a:fld id="{D37F39EF-66C7-4335-96C0-A20B897CDC0D}" type="datetime1">
              <a:rPr lang="nb-NO" smtClean="0"/>
              <a:t>01.02.2018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FA7AC37-D4FC-4742-B603-BEDCF354203B}" type="slidenum">
              <a:rPr lang="nb-NO" smtClean="0"/>
              <a:t>‹#›</a:t>
            </a:fld>
            <a:endParaRPr lang="nb-NO"/>
          </a:p>
        </p:txBody>
      </p:sp>
    </p:spTree>
    <p:extLst>
      <p:ext uri="{BB962C8B-B14F-4D97-AF65-F5344CB8AC3E}">
        <p14:creationId xmlns:p14="http://schemas.microsoft.com/office/powerpoint/2010/main" val="396448803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BF0CB9-0F39-4BF4-8B05-7A5D1713F044}"/>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CDEC78E-83DC-4EBF-9511-9F88FAF926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6D5E281-A9CA-4A65-BF80-E97B57696DF9}"/>
              </a:ext>
            </a:extLst>
          </p:cNvPr>
          <p:cNvSpPr>
            <a:spLocks noGrp="1"/>
          </p:cNvSpPr>
          <p:nvPr>
            <p:ph type="dt" sz="half" idx="10"/>
          </p:nvPr>
        </p:nvSpPr>
        <p:spPr/>
        <p:txBody>
          <a:bodyPr/>
          <a:lstStyle/>
          <a:p>
            <a:fld id="{EB971EA6-2BC4-4AA8-9EB4-DB4D7EFCCB77}" type="datetime1">
              <a:rPr lang="nb-NO" smtClean="0"/>
              <a:t>01.02.2018</a:t>
            </a:fld>
            <a:endParaRPr lang="nb-NO"/>
          </a:p>
        </p:txBody>
      </p:sp>
      <p:sp>
        <p:nvSpPr>
          <p:cNvPr id="5" name="Plassholder for bunntekst 4">
            <a:extLst>
              <a:ext uri="{FF2B5EF4-FFF2-40B4-BE49-F238E27FC236}">
                <a16:creationId xmlns:a16="http://schemas.microsoft.com/office/drawing/2014/main" id="{A2670894-0929-4E57-AAE5-F7FF95029C6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B5E0815-A420-4572-A530-E3060C5F6080}"/>
              </a:ext>
            </a:extLst>
          </p:cNvPr>
          <p:cNvSpPr>
            <a:spLocks noGrp="1"/>
          </p:cNvSpPr>
          <p:nvPr>
            <p:ph type="sldNum" sz="quarter" idx="12"/>
          </p:nvPr>
        </p:nvSpPr>
        <p:spPr/>
        <p:txBody>
          <a:bodyPr/>
          <a:lstStyle/>
          <a:p>
            <a:fld id="{AFA7AC37-D4FC-4742-B603-BEDCF354203B}" type="slidenum">
              <a:rPr lang="nb-NO" smtClean="0"/>
              <a:t>‹#›</a:t>
            </a:fld>
            <a:endParaRPr lang="nb-NO"/>
          </a:p>
        </p:txBody>
      </p:sp>
    </p:spTree>
    <p:extLst>
      <p:ext uri="{BB962C8B-B14F-4D97-AF65-F5344CB8AC3E}">
        <p14:creationId xmlns:p14="http://schemas.microsoft.com/office/powerpoint/2010/main" val="36506364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2EFAC9-6E2F-4516-B943-AECCBEE7EF3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1357FB5-2C28-4B9F-A27C-D998EC44A7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FBD1FF73-ABEC-4D96-AA27-70FBE98B105E}"/>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B3CAE63-CBE3-4C16-8839-60B3D9D495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81D8BAE3-74D9-4EEA-BF11-5587CA899F94}"/>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E2F8A21F-232C-43FF-AC21-3618BB2795CA}"/>
              </a:ext>
            </a:extLst>
          </p:cNvPr>
          <p:cNvSpPr>
            <a:spLocks noGrp="1"/>
          </p:cNvSpPr>
          <p:nvPr>
            <p:ph type="dt" sz="half" idx="10"/>
          </p:nvPr>
        </p:nvSpPr>
        <p:spPr/>
        <p:txBody>
          <a:bodyPr/>
          <a:lstStyle/>
          <a:p>
            <a:fld id="{418A15EE-4F35-49B0-8F66-89D4B2ABEE0C}" type="datetime1">
              <a:rPr lang="nb-NO" smtClean="0"/>
              <a:t>01.02.2018</a:t>
            </a:fld>
            <a:endParaRPr lang="nb-NO"/>
          </a:p>
        </p:txBody>
      </p:sp>
      <p:sp>
        <p:nvSpPr>
          <p:cNvPr id="8" name="Plassholder for bunntekst 7">
            <a:extLst>
              <a:ext uri="{FF2B5EF4-FFF2-40B4-BE49-F238E27FC236}">
                <a16:creationId xmlns:a16="http://schemas.microsoft.com/office/drawing/2014/main" id="{A4B2DD4D-0A06-48D1-990D-662B199C224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44B71DCF-4F27-4361-B239-847049AF0BEB}"/>
              </a:ext>
            </a:extLst>
          </p:cNvPr>
          <p:cNvSpPr>
            <a:spLocks noGrp="1"/>
          </p:cNvSpPr>
          <p:nvPr>
            <p:ph type="sldNum" sz="quarter" idx="12"/>
          </p:nvPr>
        </p:nvSpPr>
        <p:spPr/>
        <p:txBody>
          <a:bodyPr/>
          <a:lstStyle/>
          <a:p>
            <a:fld id="{AFA7AC37-D4FC-4742-B603-BEDCF354203B}" type="slidenum">
              <a:rPr lang="nb-NO" smtClean="0"/>
              <a:t>‹#›</a:t>
            </a:fld>
            <a:endParaRPr lang="nb-NO"/>
          </a:p>
        </p:txBody>
      </p:sp>
    </p:spTree>
    <p:extLst>
      <p:ext uri="{BB962C8B-B14F-4D97-AF65-F5344CB8AC3E}">
        <p14:creationId xmlns:p14="http://schemas.microsoft.com/office/powerpoint/2010/main" val="34275537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General Content (Double Line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1"/>
            <a:ext cx="10972800" cy="4678363"/>
          </a:xfrm>
          <a:prstGeom prst="rect">
            <a:avLst/>
          </a:prstGeom>
        </p:spPr>
        <p:txBody>
          <a:bodyPr/>
          <a:lstStyle>
            <a:lvl1pPr marL="228600" indent="-228600">
              <a:buClr>
                <a:srgbClr val="501F78"/>
              </a:buCl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609600" y="0"/>
            <a:ext cx="10972800" cy="990600"/>
          </a:xfrm>
          <a:prstGeom prst="rect">
            <a:avLst/>
          </a:prstGeom>
        </p:spPr>
        <p:txBody>
          <a:bodyPr anchor="ctr" anchorCtr="0">
            <a:noAutofit/>
          </a:bodyPr>
          <a:lstStyle>
            <a:lvl1pPr algn="l">
              <a:lnSpc>
                <a:spcPts val="3040"/>
              </a:lnSpc>
              <a:defRPr sz="3200"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40110130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3" name="Picture 2" descr="ppt_people_youngman.jpg"/>
          <p:cNvPicPr>
            <a:picLocks noChangeAspect="1"/>
          </p:cNvPicPr>
          <p:nvPr/>
        </p:nvPicPr>
        <p:blipFill>
          <a:blip r:embed="rId2" cstate="print"/>
          <a:stretch>
            <a:fillRect/>
          </a:stretch>
        </p:blipFill>
        <p:spPr>
          <a:xfrm>
            <a:off x="0" y="0"/>
            <a:ext cx="12192000" cy="6858000"/>
          </a:xfrm>
          <a:prstGeom prst="rect">
            <a:avLst/>
          </a:prstGeom>
        </p:spPr>
      </p:pic>
      <p:sp>
        <p:nvSpPr>
          <p:cNvPr id="4" name="Title 1"/>
          <p:cNvSpPr>
            <a:spLocks noGrp="1"/>
          </p:cNvSpPr>
          <p:nvPr>
            <p:ph type="ctrTitle"/>
          </p:nvPr>
        </p:nvSpPr>
        <p:spPr>
          <a:xfrm>
            <a:off x="4470400" y="3581401"/>
            <a:ext cx="7315200" cy="1089025"/>
          </a:xfrm>
          <a:prstGeom prst="rect">
            <a:avLst/>
          </a:prstGeom>
        </p:spPr>
        <p:txBody>
          <a:bodyPr>
            <a:normAutofit/>
          </a:bodyPr>
          <a:lstStyle>
            <a:lvl1pPr algn="l">
              <a:defRPr sz="4000" b="0"/>
            </a:lvl1pPr>
          </a:lstStyle>
          <a:p>
            <a:r>
              <a:rPr lang="en-US"/>
              <a:t>Click to edit Master title style</a:t>
            </a:r>
            <a:endParaRPr lang="en-US" dirty="0"/>
          </a:p>
        </p:txBody>
      </p:sp>
      <p:sp>
        <p:nvSpPr>
          <p:cNvPr id="5" name="Subtitle 2"/>
          <p:cNvSpPr>
            <a:spLocks noGrp="1"/>
          </p:cNvSpPr>
          <p:nvPr>
            <p:ph type="subTitle" idx="1"/>
          </p:nvPr>
        </p:nvSpPr>
        <p:spPr>
          <a:xfrm>
            <a:off x="5588000" y="4876800"/>
            <a:ext cx="6400800" cy="533400"/>
          </a:xfrm>
          <a:prstGeom prst="rect">
            <a:avLst/>
          </a:prstGeom>
        </p:spPr>
        <p:txBody>
          <a:bodyPr>
            <a:noAutofit/>
          </a:bodyPr>
          <a:lstStyle>
            <a:lvl1pPr marL="0" indent="0" algn="l">
              <a:buNone/>
              <a:defRPr sz="2800">
                <a:solidFill>
                  <a:srgbClr val="501F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 Placeholder 12"/>
          <p:cNvSpPr>
            <a:spLocks noGrp="1"/>
          </p:cNvSpPr>
          <p:nvPr>
            <p:ph type="body" sz="quarter" idx="13"/>
          </p:nvPr>
        </p:nvSpPr>
        <p:spPr>
          <a:xfrm>
            <a:off x="5791200" y="5791200"/>
            <a:ext cx="4064000" cy="457200"/>
          </a:xfrm>
          <a:prstGeom prst="rect">
            <a:avLst/>
          </a:prstGeom>
        </p:spPr>
        <p:txBody>
          <a:bodyPr/>
          <a:lstStyle>
            <a:lvl1pPr algn="l">
              <a:buNone/>
              <a:defRPr sz="2000">
                <a:solidFill>
                  <a:schemeClr val="bg1">
                    <a:lumMod val="50000"/>
                  </a:schemeClr>
                </a:solidFill>
              </a:defRPr>
            </a:lvl1pPr>
          </a:lstStyle>
          <a:p>
            <a:pPr lvl="0"/>
            <a:r>
              <a:rPr lang="en-US"/>
              <a:t>Click to edit Master text styles</a:t>
            </a:r>
          </a:p>
        </p:txBody>
      </p:sp>
      <p:sp>
        <p:nvSpPr>
          <p:cNvPr id="8" name="Rectangle 7"/>
          <p:cNvSpPr/>
          <p:nvPr/>
        </p:nvSpPr>
        <p:spPr>
          <a:xfrm>
            <a:off x="11887200" y="6064250"/>
            <a:ext cx="304800" cy="533400"/>
          </a:xfrm>
          <a:prstGeom prst="rect">
            <a:avLst/>
          </a:prstGeom>
          <a:solidFill>
            <a:srgbClr val="501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p:nvPicPr>
        <p:blipFill>
          <a:blip r:embed="rId3" cstate="print"/>
          <a:stretch>
            <a:fillRect/>
          </a:stretch>
        </p:blipFill>
        <p:spPr>
          <a:xfrm>
            <a:off x="10058400" y="6120384"/>
            <a:ext cx="1743456" cy="432816"/>
          </a:xfrm>
          <a:prstGeom prst="rect">
            <a:avLst/>
          </a:prstGeom>
        </p:spPr>
      </p:pic>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tellysbilde_hvit med bilde ">
    <p:bg>
      <p:bgPr>
        <a:solidFill>
          <a:schemeClr val="bg1"/>
        </a:solidFill>
        <a:effectLst/>
      </p:bgPr>
    </p:bg>
    <p:spTree>
      <p:nvGrpSpPr>
        <p:cNvPr id="1" name=""/>
        <p:cNvGrpSpPr/>
        <p:nvPr/>
      </p:nvGrpSpPr>
      <p:grpSpPr>
        <a:xfrm>
          <a:off x="0" y="0"/>
          <a:ext cx="0" cy="0"/>
          <a:chOff x="0" y="0"/>
          <a:chExt cx="0" cy="0"/>
        </a:xfrm>
      </p:grpSpPr>
      <p:pic>
        <p:nvPicPr>
          <p:cNvPr id="5" name="Picture 4" descr="ISP-000015083874_Full-orig.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42930" y="227325"/>
            <a:ext cx="5149071" cy="4116572"/>
          </a:xfrm>
          <a:prstGeom prst="rect">
            <a:avLst/>
          </a:prstGeom>
        </p:spPr>
      </p:pic>
      <p:sp>
        <p:nvSpPr>
          <p:cNvPr id="7" name="Title 1"/>
          <p:cNvSpPr>
            <a:spLocks noGrp="1"/>
          </p:cNvSpPr>
          <p:nvPr>
            <p:ph type="ctrTitle"/>
          </p:nvPr>
        </p:nvSpPr>
        <p:spPr>
          <a:xfrm>
            <a:off x="960000" y="2495551"/>
            <a:ext cx="10363200" cy="1288863"/>
          </a:xfrm>
        </p:spPr>
        <p:txBody>
          <a:bodyPr>
            <a:normAutofit/>
          </a:bodyPr>
          <a:lstStyle>
            <a:lvl1pPr>
              <a:defRPr sz="3733">
                <a:solidFill>
                  <a:schemeClr val="tx1"/>
                </a:solidFill>
              </a:defRPr>
            </a:lvl1pPr>
          </a:lstStyle>
          <a:p>
            <a:r>
              <a:rPr lang="nb-NO" noProof="0"/>
              <a:t>Klikk for å redigere tittelstil</a:t>
            </a:r>
          </a:p>
        </p:txBody>
      </p:sp>
      <p:sp>
        <p:nvSpPr>
          <p:cNvPr id="8" name="Subtitle 2"/>
          <p:cNvSpPr>
            <a:spLocks noGrp="1"/>
          </p:cNvSpPr>
          <p:nvPr>
            <p:ph type="subTitle" idx="1"/>
          </p:nvPr>
        </p:nvSpPr>
        <p:spPr>
          <a:xfrm>
            <a:off x="960000" y="3950473"/>
            <a:ext cx="10363200" cy="374167"/>
          </a:xfrm>
        </p:spPr>
        <p:txBody>
          <a:bodyPr>
            <a:normAutofit/>
          </a:bodyPr>
          <a:lstStyle>
            <a:lvl1pPr marL="0" indent="0" algn="l">
              <a:buNone/>
              <a:defRPr sz="2133">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noProof="0"/>
              <a:t>Klikk for å redigere undertittelstil i malen</a:t>
            </a:r>
          </a:p>
        </p:txBody>
      </p:sp>
      <p:sp>
        <p:nvSpPr>
          <p:cNvPr id="10" name="Date Placeholder 3"/>
          <p:cNvSpPr>
            <a:spLocks noGrp="1"/>
          </p:cNvSpPr>
          <p:nvPr>
            <p:ph type="dt" sz="half" idx="2"/>
          </p:nvPr>
        </p:nvSpPr>
        <p:spPr>
          <a:xfrm>
            <a:off x="960000" y="4996801"/>
            <a:ext cx="1152000" cy="228543"/>
          </a:xfrm>
          <a:prstGeom prst="rect">
            <a:avLst/>
          </a:prstGeom>
        </p:spPr>
        <p:txBody>
          <a:bodyPr vert="horz" lIns="0" tIns="0" rIns="0" bIns="0" rtlCol="0" anchor="t"/>
          <a:lstStyle>
            <a:lvl1pPr algn="l">
              <a:defRPr sz="1333">
                <a:solidFill>
                  <a:schemeClr val="tx1"/>
                </a:solidFill>
              </a:defRPr>
            </a:lvl1pPr>
          </a:lstStyle>
          <a:p>
            <a:fld id="{5DF37F4A-9081-420A-9A35-F87168237FA7}" type="datetime1">
              <a:rPr lang="nb-NO" noProof="0" smtClean="0"/>
              <a:t>01.02.2018</a:t>
            </a:fld>
            <a:endParaRPr lang="nb-NO" noProof="0"/>
          </a:p>
        </p:txBody>
      </p:sp>
      <p:sp>
        <p:nvSpPr>
          <p:cNvPr id="2" name="TextBox 1"/>
          <p:cNvSpPr txBox="1"/>
          <p:nvPr userDrawn="1"/>
        </p:nvSpPr>
        <p:spPr>
          <a:xfrm>
            <a:off x="962225" y="6117300"/>
            <a:ext cx="2444067" cy="287323"/>
          </a:xfrm>
          <a:prstGeom prst="rect">
            <a:avLst/>
          </a:prstGeom>
          <a:noFill/>
        </p:spPr>
        <p:txBody>
          <a:bodyPr wrap="none" lIns="0" tIns="0" rIns="0" bIns="0" rtlCol="0">
            <a:spAutoFit/>
          </a:bodyPr>
          <a:lstStyle/>
          <a:p>
            <a:r>
              <a:rPr lang="nb-NO" sz="1867" noProof="0" dirty="0"/>
              <a:t>Gjør ideer til verdier</a:t>
            </a:r>
          </a:p>
        </p:txBody>
      </p:sp>
      <p:sp>
        <p:nvSpPr>
          <p:cNvPr id="14" name="TextBox 13"/>
          <p:cNvSpPr txBox="1"/>
          <p:nvPr userDrawn="1"/>
        </p:nvSpPr>
        <p:spPr>
          <a:xfrm>
            <a:off x="0" y="-307775"/>
            <a:ext cx="2356864" cy="276999"/>
          </a:xfrm>
          <a:prstGeom prst="rect">
            <a:avLst/>
          </a:prstGeom>
          <a:noFill/>
        </p:spPr>
        <p:txBody>
          <a:bodyPr wrap="none" rtlCol="0">
            <a:spAutoFit/>
          </a:bodyPr>
          <a:lstStyle/>
          <a:p>
            <a:r>
              <a:rPr lang="nb-NO" sz="1200" noProof="0" dirty="0" err="1"/>
              <a:t>Tittellysbilde_hvit</a:t>
            </a:r>
            <a:r>
              <a:rPr lang="nb-NO" sz="1200" noProof="0" dirty="0"/>
              <a:t> med bilde</a:t>
            </a:r>
          </a:p>
        </p:txBody>
      </p:sp>
      <p:sp>
        <p:nvSpPr>
          <p:cNvPr id="15" name="Rectangle 14"/>
          <p:cNvSpPr/>
          <p:nvPr userDrawn="1"/>
        </p:nvSpPr>
        <p:spPr>
          <a:xfrm>
            <a:off x="0" y="-33868"/>
            <a:ext cx="240000" cy="69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noProof="0" dirty="0"/>
              <a:t> </a:t>
            </a:r>
          </a:p>
        </p:txBody>
      </p:sp>
      <p:pic>
        <p:nvPicPr>
          <p:cNvPr id="21" name="Picture 20" descr="ps_logo_blaa_RGB.png">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1917" y="235248"/>
            <a:ext cx="3137859" cy="742013"/>
          </a:xfrm>
          <a:prstGeom prst="rect">
            <a:avLst/>
          </a:prstGeom>
        </p:spPr>
      </p:pic>
      <p:sp>
        <p:nvSpPr>
          <p:cNvPr id="20" name="Text Placeholder 13"/>
          <p:cNvSpPr>
            <a:spLocks noGrp="1"/>
          </p:cNvSpPr>
          <p:nvPr>
            <p:ph type="body" sz="quarter" idx="11" hasCustomPrompt="1"/>
          </p:nvPr>
        </p:nvSpPr>
        <p:spPr>
          <a:xfrm>
            <a:off x="2160000" y="4997403"/>
            <a:ext cx="9158400" cy="230400"/>
          </a:xfrm>
        </p:spPr>
        <p:txBody>
          <a:bodyPr>
            <a:noAutofit/>
          </a:bodyPr>
          <a:lstStyle>
            <a:lvl1pPr marL="0" marR="0" indent="0" algn="l" defTabSz="1219170" rtl="0" eaLnBrk="1" fontAlgn="auto" latinLnBrk="0" hangingPunct="1">
              <a:lnSpc>
                <a:spcPct val="100000"/>
              </a:lnSpc>
              <a:spcBef>
                <a:spcPts val="1600"/>
              </a:spcBef>
              <a:spcAft>
                <a:spcPts val="800"/>
              </a:spcAft>
              <a:buClrTx/>
              <a:buSzTx/>
              <a:buFont typeface="Arial" pitchFamily="34" charset="0"/>
              <a:buNone/>
              <a:tabLst/>
              <a:defRPr sz="1333">
                <a:solidFill>
                  <a:schemeClr val="tx1"/>
                </a:solidFill>
              </a:defRPr>
            </a:lvl1pPr>
          </a:lstStyle>
          <a:p>
            <a:pPr marL="0" marR="0" lvl="0" indent="0" algn="l" defTabSz="1219170" rtl="0" eaLnBrk="1" fontAlgn="auto" latinLnBrk="0" hangingPunct="1">
              <a:lnSpc>
                <a:spcPct val="100000"/>
              </a:lnSpc>
              <a:spcBef>
                <a:spcPts val="1600"/>
              </a:spcBef>
              <a:spcAft>
                <a:spcPts val="800"/>
              </a:spcAft>
              <a:buClrTx/>
              <a:buSzTx/>
              <a:buFont typeface="Arial" pitchFamily="34" charset="0"/>
              <a:buNone/>
              <a:tabLst/>
              <a:defRPr/>
            </a:pPr>
            <a:r>
              <a:rPr lang="nb-NO" noProof="0" dirty="0"/>
              <a:t>Navn foredragsholder, tittel, avdeling</a:t>
            </a:r>
          </a:p>
        </p:txBody>
      </p:sp>
      <p:cxnSp>
        <p:nvCxnSpPr>
          <p:cNvPr id="22" name="Straight Connector 21"/>
          <p:cNvCxnSpPr/>
          <p:nvPr userDrawn="1"/>
        </p:nvCxnSpPr>
        <p:spPr>
          <a:xfrm>
            <a:off x="946151" y="4660205"/>
            <a:ext cx="349316"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58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tellysbilde_hvit med mønster ">
    <p:bg>
      <p:bgPr>
        <a:solidFill>
          <a:schemeClr val="bg1"/>
        </a:solidFill>
        <a:effectLst/>
      </p:bgPr>
    </p:bg>
    <p:spTree>
      <p:nvGrpSpPr>
        <p:cNvPr id="1" name=""/>
        <p:cNvGrpSpPr/>
        <p:nvPr/>
      </p:nvGrpSpPr>
      <p:grpSpPr>
        <a:xfrm>
          <a:off x="0" y="0"/>
          <a:ext cx="0" cy="0"/>
          <a:chOff x="0" y="0"/>
          <a:chExt cx="0" cy="0"/>
        </a:xfrm>
      </p:grpSpPr>
      <p:pic>
        <p:nvPicPr>
          <p:cNvPr id="6" name="Picture 5" descr="moenster_orginal_blå ppt.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70" b="27423"/>
          <a:stretch/>
        </p:blipFill>
        <p:spPr>
          <a:xfrm>
            <a:off x="7406282" y="2977223"/>
            <a:ext cx="4785719" cy="3880779"/>
          </a:xfrm>
          <a:prstGeom prst="rect">
            <a:avLst/>
          </a:prstGeom>
        </p:spPr>
      </p:pic>
      <p:pic>
        <p:nvPicPr>
          <p:cNvPr id="15" name="Picture 14" descr="ps_logo_blaa_RGB.png">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7921" y="235248"/>
            <a:ext cx="3137859" cy="742013"/>
          </a:xfrm>
          <a:prstGeom prst="rect">
            <a:avLst/>
          </a:prstGeom>
        </p:spPr>
      </p:pic>
      <p:sp>
        <p:nvSpPr>
          <p:cNvPr id="7" name="Title 1"/>
          <p:cNvSpPr>
            <a:spLocks noGrp="1"/>
          </p:cNvSpPr>
          <p:nvPr>
            <p:ph type="ctrTitle"/>
          </p:nvPr>
        </p:nvSpPr>
        <p:spPr>
          <a:xfrm>
            <a:off x="960000" y="2495551"/>
            <a:ext cx="10363200" cy="1288863"/>
          </a:xfrm>
        </p:spPr>
        <p:txBody>
          <a:bodyPr>
            <a:normAutofit/>
          </a:bodyPr>
          <a:lstStyle>
            <a:lvl1pPr>
              <a:defRPr sz="3733">
                <a:solidFill>
                  <a:schemeClr val="tx1"/>
                </a:solidFill>
              </a:defRPr>
            </a:lvl1pPr>
          </a:lstStyle>
          <a:p>
            <a:r>
              <a:rPr lang="nb-NO" noProof="0"/>
              <a:t>Klikk for å redigere tittelstil</a:t>
            </a:r>
          </a:p>
        </p:txBody>
      </p:sp>
      <p:sp>
        <p:nvSpPr>
          <p:cNvPr id="8" name="Subtitle 2"/>
          <p:cNvSpPr>
            <a:spLocks noGrp="1"/>
          </p:cNvSpPr>
          <p:nvPr>
            <p:ph type="subTitle" idx="1"/>
          </p:nvPr>
        </p:nvSpPr>
        <p:spPr>
          <a:xfrm>
            <a:off x="960000" y="3950473"/>
            <a:ext cx="10363200" cy="374167"/>
          </a:xfrm>
        </p:spPr>
        <p:txBody>
          <a:bodyPr>
            <a:normAutofit/>
          </a:bodyPr>
          <a:lstStyle>
            <a:lvl1pPr marL="0" indent="0" algn="l">
              <a:buNone/>
              <a:defRPr sz="2133">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noProof="0"/>
              <a:t>Klikk for å redigere undertittelstil i malen</a:t>
            </a:r>
          </a:p>
        </p:txBody>
      </p:sp>
      <p:sp>
        <p:nvSpPr>
          <p:cNvPr id="9" name="Text Placeholder 13"/>
          <p:cNvSpPr>
            <a:spLocks noGrp="1"/>
          </p:cNvSpPr>
          <p:nvPr>
            <p:ph type="body" sz="quarter" idx="11" hasCustomPrompt="1"/>
          </p:nvPr>
        </p:nvSpPr>
        <p:spPr>
          <a:xfrm>
            <a:off x="2160000" y="4997403"/>
            <a:ext cx="9158400" cy="230400"/>
          </a:xfrm>
        </p:spPr>
        <p:txBody>
          <a:bodyPr>
            <a:noAutofit/>
          </a:bodyPr>
          <a:lstStyle>
            <a:lvl1pPr marL="0" marR="0" indent="0" algn="l" defTabSz="1219170" rtl="0" eaLnBrk="1" fontAlgn="auto" latinLnBrk="0" hangingPunct="1">
              <a:lnSpc>
                <a:spcPct val="100000"/>
              </a:lnSpc>
              <a:spcBef>
                <a:spcPts val="1600"/>
              </a:spcBef>
              <a:spcAft>
                <a:spcPts val="800"/>
              </a:spcAft>
              <a:buClrTx/>
              <a:buSzTx/>
              <a:buFont typeface="Arial" pitchFamily="34" charset="0"/>
              <a:buNone/>
              <a:tabLst/>
              <a:defRPr sz="1333">
                <a:solidFill>
                  <a:schemeClr val="tx1"/>
                </a:solidFill>
              </a:defRPr>
            </a:lvl1pPr>
          </a:lstStyle>
          <a:p>
            <a:pPr marL="0" marR="0" lvl="0" indent="0" algn="l" defTabSz="1219170" rtl="0" eaLnBrk="1" fontAlgn="auto" latinLnBrk="0" hangingPunct="1">
              <a:lnSpc>
                <a:spcPct val="100000"/>
              </a:lnSpc>
              <a:spcBef>
                <a:spcPts val="1600"/>
              </a:spcBef>
              <a:spcAft>
                <a:spcPts val="800"/>
              </a:spcAft>
              <a:buClrTx/>
              <a:buSzTx/>
              <a:buFont typeface="Arial" pitchFamily="34" charset="0"/>
              <a:buNone/>
              <a:tabLst/>
              <a:defRPr/>
            </a:pPr>
            <a:r>
              <a:rPr lang="nb-NO" noProof="0" dirty="0"/>
              <a:t>Navn foredragsholder, tittel, avdeling</a:t>
            </a:r>
          </a:p>
        </p:txBody>
      </p:sp>
      <p:sp>
        <p:nvSpPr>
          <p:cNvPr id="10" name="Date Placeholder 3"/>
          <p:cNvSpPr>
            <a:spLocks noGrp="1"/>
          </p:cNvSpPr>
          <p:nvPr>
            <p:ph type="dt" sz="half" idx="2"/>
          </p:nvPr>
        </p:nvSpPr>
        <p:spPr>
          <a:xfrm>
            <a:off x="960000" y="4996801"/>
            <a:ext cx="1152000" cy="228543"/>
          </a:xfrm>
          <a:prstGeom prst="rect">
            <a:avLst/>
          </a:prstGeom>
        </p:spPr>
        <p:txBody>
          <a:bodyPr vert="horz" lIns="0" tIns="0" rIns="0" bIns="0" rtlCol="0" anchor="t"/>
          <a:lstStyle>
            <a:lvl1pPr algn="l">
              <a:defRPr sz="1333">
                <a:solidFill>
                  <a:schemeClr val="tx1"/>
                </a:solidFill>
              </a:defRPr>
            </a:lvl1pPr>
          </a:lstStyle>
          <a:p>
            <a:fld id="{14D1181B-4AF8-46D1-9B1D-931FCCB162CA}" type="datetime1">
              <a:rPr lang="nb-NO" noProof="0" smtClean="0"/>
              <a:t>01.02.2018</a:t>
            </a:fld>
            <a:endParaRPr lang="nb-NO" noProof="0"/>
          </a:p>
        </p:txBody>
      </p:sp>
      <p:sp>
        <p:nvSpPr>
          <p:cNvPr id="2" name="TextBox 1"/>
          <p:cNvSpPr txBox="1"/>
          <p:nvPr userDrawn="1"/>
        </p:nvSpPr>
        <p:spPr>
          <a:xfrm>
            <a:off x="962225" y="6117300"/>
            <a:ext cx="2444067" cy="287323"/>
          </a:xfrm>
          <a:prstGeom prst="rect">
            <a:avLst/>
          </a:prstGeom>
          <a:noFill/>
        </p:spPr>
        <p:txBody>
          <a:bodyPr wrap="none" lIns="0" tIns="0" rIns="0" bIns="0" rtlCol="0">
            <a:spAutoFit/>
          </a:bodyPr>
          <a:lstStyle/>
          <a:p>
            <a:r>
              <a:rPr lang="nb-NO" sz="1867" noProof="0" dirty="0"/>
              <a:t>Gjør ideer til verdier</a:t>
            </a:r>
          </a:p>
        </p:txBody>
      </p:sp>
      <p:sp>
        <p:nvSpPr>
          <p:cNvPr id="4" name="TextBox 3"/>
          <p:cNvSpPr txBox="1"/>
          <p:nvPr userDrawn="1"/>
        </p:nvSpPr>
        <p:spPr>
          <a:xfrm>
            <a:off x="0" y="-307775"/>
            <a:ext cx="2627771" cy="276999"/>
          </a:xfrm>
          <a:prstGeom prst="rect">
            <a:avLst/>
          </a:prstGeom>
          <a:noFill/>
        </p:spPr>
        <p:txBody>
          <a:bodyPr wrap="none" rtlCol="0">
            <a:spAutoFit/>
          </a:bodyPr>
          <a:lstStyle/>
          <a:p>
            <a:r>
              <a:rPr lang="nb-NO" sz="1200" noProof="0" dirty="0" err="1"/>
              <a:t>Tittellysbilde_hvit</a:t>
            </a:r>
            <a:r>
              <a:rPr lang="nb-NO" sz="1200" noProof="0" dirty="0"/>
              <a:t> med mønster</a:t>
            </a:r>
          </a:p>
        </p:txBody>
      </p:sp>
      <p:sp>
        <p:nvSpPr>
          <p:cNvPr id="16" name="Rectangle 15"/>
          <p:cNvSpPr/>
          <p:nvPr userDrawn="1"/>
        </p:nvSpPr>
        <p:spPr>
          <a:xfrm>
            <a:off x="0" y="-11289"/>
            <a:ext cx="240000" cy="68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noProof="0" dirty="0"/>
              <a:t> </a:t>
            </a:r>
          </a:p>
        </p:txBody>
      </p:sp>
      <p:cxnSp>
        <p:nvCxnSpPr>
          <p:cNvPr id="12" name="Straight Connector 11"/>
          <p:cNvCxnSpPr/>
          <p:nvPr userDrawn="1"/>
        </p:nvCxnSpPr>
        <p:spPr>
          <a:xfrm>
            <a:off x="946151" y="4660205"/>
            <a:ext cx="349316"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159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p:txBody>
          <a:bodyPr/>
          <a:lstStyle>
            <a:lvl2pPr>
              <a:defRPr>
                <a:solidFill>
                  <a:schemeClr val="accent1">
                    <a:lumMod val="75000"/>
                  </a:schemeClr>
                </a:solidFill>
              </a:defRPr>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p:cNvSpPr>
            <a:spLocks noGrp="1"/>
          </p:cNvSpPr>
          <p:nvPr>
            <p:ph type="dt" sz="half" idx="10"/>
          </p:nvPr>
        </p:nvSpPr>
        <p:spPr/>
        <p:txBody>
          <a:bodyPr/>
          <a:lstStyle/>
          <a:p>
            <a:fld id="{CC94C87D-01BA-4106-B0D8-B889770D6C34}" type="datetime1">
              <a:rPr lang="nb-NO" smtClean="0"/>
              <a:t>01.02.2018</a:t>
            </a:fld>
            <a:endParaRPr lang="nb-NO" dirty="0"/>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a:xfrm>
            <a:off x="335361" y="6363295"/>
            <a:ext cx="543455" cy="228543"/>
          </a:xfrm>
        </p:spPr>
        <p:txBody>
          <a:bodyPr/>
          <a:lstStyle/>
          <a:p>
            <a:fld id="{6445804C-D808-468B-8177-0AE7245AFB6F}" type="slidenum">
              <a:rPr lang="nb-NO" smtClean="0"/>
              <a:pPr/>
              <a:t>‹#›</a:t>
            </a:fld>
            <a:endParaRPr lang="nb-NO" dirty="0"/>
          </a:p>
        </p:txBody>
      </p:sp>
      <p:sp>
        <p:nvSpPr>
          <p:cNvPr id="7" name="TextBox 6"/>
          <p:cNvSpPr txBox="1"/>
          <p:nvPr userDrawn="1"/>
        </p:nvSpPr>
        <p:spPr>
          <a:xfrm>
            <a:off x="0" y="-307775"/>
            <a:ext cx="1439818" cy="276999"/>
          </a:xfrm>
          <a:prstGeom prst="rect">
            <a:avLst/>
          </a:prstGeom>
          <a:noFill/>
        </p:spPr>
        <p:txBody>
          <a:bodyPr wrap="none" rtlCol="0">
            <a:spAutoFit/>
          </a:bodyPr>
          <a:lstStyle/>
          <a:p>
            <a:r>
              <a:rPr lang="nb-NO" sz="1200" b="0" i="0" dirty="0">
                <a:solidFill>
                  <a:srgbClr val="000000"/>
                </a:solidFill>
                <a:latin typeface="+mn-lt"/>
                <a:ea typeface="Lucida Grande"/>
                <a:cs typeface="Lucida Grande"/>
              </a:rPr>
              <a:t>Tittel og innhold</a:t>
            </a:r>
            <a:endParaRPr lang="nb-NO" sz="1200" noProof="0" dirty="0">
              <a:latin typeface="+mn-lt"/>
            </a:endParaRPr>
          </a:p>
        </p:txBody>
      </p:sp>
    </p:spTree>
    <p:extLst>
      <p:ext uri="{BB962C8B-B14F-4D97-AF65-F5344CB8AC3E}">
        <p14:creationId xmlns:p14="http://schemas.microsoft.com/office/powerpoint/2010/main" val="377153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nb-NO" dirty="0"/>
          </a:p>
        </p:txBody>
      </p:sp>
      <p:sp>
        <p:nvSpPr>
          <p:cNvPr id="3" name="Content Placeholder 2"/>
          <p:cNvSpPr>
            <a:spLocks noGrp="1"/>
          </p:cNvSpPr>
          <p:nvPr>
            <p:ph idx="1"/>
          </p:nvPr>
        </p:nvSpPr>
        <p:spPr>
          <a:xfrm>
            <a:off x="960000" y="1496485"/>
            <a:ext cx="5808000" cy="442806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p:cNvSpPr>
            <a:spLocks noGrp="1"/>
          </p:cNvSpPr>
          <p:nvPr>
            <p:ph type="dt" sz="half" idx="10"/>
          </p:nvPr>
        </p:nvSpPr>
        <p:spPr/>
        <p:txBody>
          <a:bodyPr/>
          <a:lstStyle/>
          <a:p>
            <a:fld id="{BBB0B59B-BE65-49D2-92AF-B744CBACAE63}" type="datetime1">
              <a:rPr lang="nb-NO" smtClean="0"/>
              <a:t>01.02.2018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445804C-D808-468B-8177-0AE7245AFB6F}" type="slidenum">
              <a:rPr lang="nb-NO" smtClean="0"/>
              <a:pPr/>
              <a:t>‹#›</a:t>
            </a:fld>
            <a:endParaRPr lang="nb-NO"/>
          </a:p>
        </p:txBody>
      </p:sp>
      <p:sp>
        <p:nvSpPr>
          <p:cNvPr id="8" name="Picture Placeholder 7"/>
          <p:cNvSpPr>
            <a:spLocks noGrp="1"/>
          </p:cNvSpPr>
          <p:nvPr>
            <p:ph type="pic" sz="quarter" idx="13" hasCustomPrompt="1"/>
          </p:nvPr>
        </p:nvSpPr>
        <p:spPr>
          <a:xfrm>
            <a:off x="7198600" y="1499527"/>
            <a:ext cx="4550400" cy="4425024"/>
          </a:xfrm>
        </p:spPr>
        <p:txBody>
          <a:bodyPr tIns="360000"/>
          <a:lstStyle>
            <a:lvl1pPr marL="0" indent="0" algn="ctr">
              <a:buNone/>
              <a:defRPr baseline="0"/>
            </a:lvl1pPr>
          </a:lstStyle>
          <a:p>
            <a:r>
              <a:rPr lang="nb-NO" dirty="0"/>
              <a:t>Sett inn bilde</a:t>
            </a:r>
          </a:p>
        </p:txBody>
      </p:sp>
      <p:sp>
        <p:nvSpPr>
          <p:cNvPr id="9" name="TextBox 8"/>
          <p:cNvSpPr txBox="1"/>
          <p:nvPr userDrawn="1"/>
        </p:nvSpPr>
        <p:spPr>
          <a:xfrm>
            <a:off x="1" y="-307775"/>
            <a:ext cx="1917513" cy="276999"/>
          </a:xfrm>
          <a:prstGeom prst="rect">
            <a:avLst/>
          </a:prstGeom>
          <a:noFill/>
        </p:spPr>
        <p:txBody>
          <a:bodyPr wrap="none" rtlCol="0">
            <a:spAutoFit/>
          </a:bodyPr>
          <a:lstStyle/>
          <a:p>
            <a:r>
              <a:rPr lang="nb-NO" sz="1200" b="0" i="0" dirty="0">
                <a:solidFill>
                  <a:srgbClr val="000000"/>
                </a:solidFill>
                <a:latin typeface="+mn-lt"/>
                <a:ea typeface="Lucida Grande"/>
                <a:cs typeface="Lucida Grande"/>
              </a:rPr>
              <a:t>Tittel, innhold og bilde</a:t>
            </a:r>
            <a:endParaRPr lang="nb-NO" sz="1200" noProof="0" dirty="0">
              <a:latin typeface="+mn-lt"/>
            </a:endParaRPr>
          </a:p>
        </p:txBody>
      </p:sp>
    </p:spTree>
    <p:extLst>
      <p:ext uri="{BB962C8B-B14F-4D97-AF65-F5344CB8AC3E}">
        <p14:creationId xmlns:p14="http://schemas.microsoft.com/office/powerpoint/2010/main" val="126432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nb-NO" dirty="0"/>
          </a:p>
        </p:txBody>
      </p:sp>
      <p:sp>
        <p:nvSpPr>
          <p:cNvPr id="3" name="Content Placeholder 2"/>
          <p:cNvSpPr>
            <a:spLocks noGrp="1"/>
          </p:cNvSpPr>
          <p:nvPr>
            <p:ph idx="1"/>
          </p:nvPr>
        </p:nvSpPr>
        <p:spPr>
          <a:xfrm>
            <a:off x="960000" y="1496485"/>
            <a:ext cx="4992000" cy="442806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p:cNvSpPr>
            <a:spLocks noGrp="1"/>
          </p:cNvSpPr>
          <p:nvPr>
            <p:ph type="dt" sz="half" idx="10"/>
          </p:nvPr>
        </p:nvSpPr>
        <p:spPr/>
        <p:txBody>
          <a:bodyPr/>
          <a:lstStyle/>
          <a:p>
            <a:fld id="{F1B0D228-868C-4752-988E-04631DBD5A23}" type="datetime1">
              <a:rPr lang="nb-NO" smtClean="0"/>
              <a:t>01.02.2018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445804C-D808-468B-8177-0AE7245AFB6F}" type="slidenum">
              <a:rPr lang="nb-NO" smtClean="0"/>
              <a:pPr/>
              <a:t>‹#›</a:t>
            </a:fld>
            <a:endParaRPr lang="nb-NO"/>
          </a:p>
        </p:txBody>
      </p:sp>
      <p:sp>
        <p:nvSpPr>
          <p:cNvPr id="7" name="Content Placeholder 2"/>
          <p:cNvSpPr>
            <a:spLocks noGrp="1"/>
          </p:cNvSpPr>
          <p:nvPr>
            <p:ph idx="13"/>
          </p:nvPr>
        </p:nvSpPr>
        <p:spPr>
          <a:xfrm>
            <a:off x="6768075" y="1496485"/>
            <a:ext cx="4992000" cy="442806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extBox 7"/>
          <p:cNvSpPr txBox="1"/>
          <p:nvPr userDrawn="1"/>
        </p:nvSpPr>
        <p:spPr>
          <a:xfrm>
            <a:off x="0" y="-307775"/>
            <a:ext cx="939168" cy="276999"/>
          </a:xfrm>
          <a:prstGeom prst="rect">
            <a:avLst/>
          </a:prstGeom>
          <a:noFill/>
        </p:spPr>
        <p:txBody>
          <a:bodyPr wrap="none" rtlCol="0">
            <a:spAutoFit/>
          </a:bodyPr>
          <a:lstStyle/>
          <a:p>
            <a:r>
              <a:rPr lang="nb-NO" sz="1200" b="0" i="0" dirty="0">
                <a:solidFill>
                  <a:srgbClr val="000000"/>
                </a:solidFill>
                <a:latin typeface="+mn-lt"/>
                <a:ea typeface="Lucida Grande"/>
                <a:cs typeface="Lucida Grande"/>
              </a:rPr>
              <a:t>To spalter</a:t>
            </a:r>
            <a:endParaRPr lang="nb-NO" sz="1200" noProof="0" dirty="0">
              <a:latin typeface="+mn-lt"/>
            </a:endParaRPr>
          </a:p>
        </p:txBody>
      </p:sp>
    </p:spTree>
    <p:extLst>
      <p:ext uri="{BB962C8B-B14F-4D97-AF65-F5344CB8AC3E}">
        <p14:creationId xmlns:p14="http://schemas.microsoft.com/office/powerpoint/2010/main" val="374179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ammenligning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noProof="0"/>
              <a:t>Klikk for å redigere tittelstil</a:t>
            </a:r>
          </a:p>
        </p:txBody>
      </p:sp>
      <p:sp>
        <p:nvSpPr>
          <p:cNvPr id="3" name="Text Placeholder 2"/>
          <p:cNvSpPr>
            <a:spLocks noGrp="1"/>
          </p:cNvSpPr>
          <p:nvPr>
            <p:ph type="body" idx="1"/>
          </p:nvPr>
        </p:nvSpPr>
        <p:spPr>
          <a:xfrm>
            <a:off x="946152" y="1504776"/>
            <a:ext cx="5001683" cy="400577"/>
          </a:xfrm>
        </p:spPr>
        <p:txBody>
          <a:bodyPr anchor="b">
            <a:normAutofit/>
          </a:bodyPr>
          <a:lstStyle>
            <a:lvl1pPr marL="0" indent="0">
              <a:buNone/>
              <a:defRPr sz="2400"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noProof="0"/>
              <a:t>Rediger tekststiler i malen</a:t>
            </a:r>
          </a:p>
        </p:txBody>
      </p:sp>
      <p:sp>
        <p:nvSpPr>
          <p:cNvPr id="4" name="Content Placeholder 3"/>
          <p:cNvSpPr>
            <a:spLocks noGrp="1"/>
          </p:cNvSpPr>
          <p:nvPr>
            <p:ph sz="half" idx="2"/>
          </p:nvPr>
        </p:nvSpPr>
        <p:spPr>
          <a:xfrm>
            <a:off x="946152" y="2146302"/>
            <a:ext cx="5001683" cy="3778249"/>
          </a:xfrm>
        </p:spPr>
        <p:txBody>
          <a:bodyPr>
            <a:normAutofit/>
          </a:bodyPr>
          <a:lstStyle>
            <a:lvl1pPr>
              <a:defRPr sz="2133"/>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Text Placeholder 4"/>
          <p:cNvSpPr>
            <a:spLocks noGrp="1"/>
          </p:cNvSpPr>
          <p:nvPr>
            <p:ph type="body" sz="quarter" idx="3"/>
          </p:nvPr>
        </p:nvSpPr>
        <p:spPr>
          <a:xfrm>
            <a:off x="6760633" y="1504776"/>
            <a:ext cx="4986867" cy="400577"/>
          </a:xfrm>
        </p:spPr>
        <p:txBody>
          <a:bodyPr anchor="b">
            <a:normAutofit/>
          </a:bodyPr>
          <a:lstStyle>
            <a:lvl1pPr marL="0" indent="0">
              <a:buNone/>
              <a:defRPr sz="2400"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noProof="0"/>
              <a:t>Rediger tekststiler i malen</a:t>
            </a:r>
          </a:p>
        </p:txBody>
      </p:sp>
      <p:sp>
        <p:nvSpPr>
          <p:cNvPr id="6" name="Content Placeholder 5"/>
          <p:cNvSpPr>
            <a:spLocks noGrp="1"/>
          </p:cNvSpPr>
          <p:nvPr>
            <p:ph sz="quarter" idx="4"/>
          </p:nvPr>
        </p:nvSpPr>
        <p:spPr>
          <a:xfrm>
            <a:off x="6760633" y="2146302"/>
            <a:ext cx="4986867" cy="3778249"/>
          </a:xfrm>
        </p:spPr>
        <p:txBody>
          <a:bodyPr>
            <a:normAutofit/>
          </a:bodyPr>
          <a:lstStyle>
            <a:lvl1pPr>
              <a:defRPr sz="2133"/>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7" name="Date Placeholder 6"/>
          <p:cNvSpPr>
            <a:spLocks noGrp="1"/>
          </p:cNvSpPr>
          <p:nvPr>
            <p:ph type="dt" sz="half" idx="10"/>
          </p:nvPr>
        </p:nvSpPr>
        <p:spPr/>
        <p:txBody>
          <a:bodyPr/>
          <a:lstStyle/>
          <a:p>
            <a:fld id="{5F413567-8EB3-48A3-A891-7389E0412F45}" type="datetime1">
              <a:rPr lang="nb-NO" noProof="0" smtClean="0"/>
              <a:t>01.02.2018</a:t>
            </a:fld>
            <a:endParaRPr lang="nb-NO" noProof="0"/>
          </a:p>
        </p:txBody>
      </p:sp>
      <p:sp>
        <p:nvSpPr>
          <p:cNvPr id="8" name="Footer Placeholder 7"/>
          <p:cNvSpPr>
            <a:spLocks noGrp="1"/>
          </p:cNvSpPr>
          <p:nvPr>
            <p:ph type="ftr" sz="quarter" idx="11"/>
          </p:nvPr>
        </p:nvSpPr>
        <p:spPr/>
        <p:txBody>
          <a:bodyPr/>
          <a:lstStyle/>
          <a:p>
            <a:endParaRPr lang="nb-NO" noProof="0"/>
          </a:p>
        </p:txBody>
      </p:sp>
      <p:sp>
        <p:nvSpPr>
          <p:cNvPr id="9" name="Slide Number Placeholder 8"/>
          <p:cNvSpPr>
            <a:spLocks noGrp="1"/>
          </p:cNvSpPr>
          <p:nvPr>
            <p:ph type="sldNum" sz="quarter" idx="12"/>
          </p:nvPr>
        </p:nvSpPr>
        <p:spPr/>
        <p:txBody>
          <a:bodyPr/>
          <a:lstStyle/>
          <a:p>
            <a:fld id="{9F0A6F0C-91B0-9040-B679-6ADF83AB5A12}" type="slidenum">
              <a:rPr lang="nb-NO" noProof="0" smtClean="0"/>
              <a:pPr/>
              <a:t>‹#›</a:t>
            </a:fld>
            <a:endParaRPr lang="nb-NO" noProof="0"/>
          </a:p>
        </p:txBody>
      </p:sp>
      <p:sp>
        <p:nvSpPr>
          <p:cNvPr id="10" name="TextBox 9"/>
          <p:cNvSpPr txBox="1"/>
          <p:nvPr userDrawn="1"/>
        </p:nvSpPr>
        <p:spPr>
          <a:xfrm>
            <a:off x="0" y="-307775"/>
            <a:ext cx="1383712" cy="276999"/>
          </a:xfrm>
          <a:prstGeom prst="rect">
            <a:avLst/>
          </a:prstGeom>
          <a:noFill/>
        </p:spPr>
        <p:txBody>
          <a:bodyPr wrap="none" rtlCol="0">
            <a:spAutoFit/>
          </a:bodyPr>
          <a:lstStyle/>
          <a:p>
            <a:r>
              <a:rPr lang="nb-NO" sz="1200" b="0" i="0" dirty="0">
                <a:solidFill>
                  <a:srgbClr val="000000"/>
                </a:solidFill>
                <a:latin typeface="+mn-lt"/>
                <a:ea typeface="Lucida Grande"/>
                <a:cs typeface="Lucida Grande"/>
              </a:rPr>
              <a:t>Sammenligning</a:t>
            </a:r>
            <a:endParaRPr lang="nb-NO" sz="1200" noProof="0" dirty="0">
              <a:latin typeface="+mn-lt"/>
            </a:endParaRPr>
          </a:p>
        </p:txBody>
      </p:sp>
    </p:spTree>
    <p:extLst>
      <p:ext uri="{BB962C8B-B14F-4D97-AF65-F5344CB8AC3E}">
        <p14:creationId xmlns:p14="http://schemas.microsoft.com/office/powerpoint/2010/main" val="286341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o spalter med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nb-NO" dirty="0"/>
          </a:p>
        </p:txBody>
      </p:sp>
      <p:sp>
        <p:nvSpPr>
          <p:cNvPr id="3" name="Content Placeholder 2"/>
          <p:cNvSpPr>
            <a:spLocks noGrp="1"/>
          </p:cNvSpPr>
          <p:nvPr>
            <p:ph idx="1"/>
          </p:nvPr>
        </p:nvSpPr>
        <p:spPr>
          <a:xfrm>
            <a:off x="960000" y="4581127"/>
            <a:ext cx="4992000" cy="1343423"/>
          </a:xfrm>
        </p:spPr>
        <p:txBody>
          <a:bodyPr>
            <a:normAutofit/>
          </a:bodyPr>
          <a:lstStyle>
            <a:lvl1pPr>
              <a:defRPr sz="2000"/>
            </a:lvl1pPr>
            <a:lvl2pPr>
              <a:defRPr sz="2000"/>
            </a:lvl2pPr>
            <a:lvl3pPr>
              <a:defRPr sz="2000"/>
            </a:lvl3pPr>
            <a:lvl4pPr>
              <a:defRPr sz="2000"/>
            </a:lvl4pPr>
            <a:lvl5pPr>
              <a:defRPr sz="2000"/>
            </a:lvl5pPr>
          </a:lstStyle>
          <a:p>
            <a:pPr lvl="0"/>
            <a:r>
              <a:rPr lang="nb-NO"/>
              <a:t>Rediger tekststiler i malen</a:t>
            </a:r>
          </a:p>
          <a:p>
            <a:pPr lvl="1"/>
            <a:r>
              <a:rPr lang="nb-NO"/>
              <a:t>Andre nivå</a:t>
            </a:r>
          </a:p>
        </p:txBody>
      </p:sp>
      <p:sp>
        <p:nvSpPr>
          <p:cNvPr id="4" name="Date Placeholder 3"/>
          <p:cNvSpPr>
            <a:spLocks noGrp="1"/>
          </p:cNvSpPr>
          <p:nvPr>
            <p:ph type="dt" sz="half" idx="10"/>
          </p:nvPr>
        </p:nvSpPr>
        <p:spPr/>
        <p:txBody>
          <a:bodyPr/>
          <a:lstStyle/>
          <a:p>
            <a:fld id="{3303F39F-12FE-4E5E-B3D7-22EDDFBBECD0}" type="datetime1">
              <a:rPr lang="nb-NO" smtClean="0"/>
              <a:t>01.02.2018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445804C-D808-468B-8177-0AE7245AFB6F}" type="slidenum">
              <a:rPr lang="nb-NO" smtClean="0"/>
              <a:pPr/>
              <a:t>‹#›</a:t>
            </a:fld>
            <a:endParaRPr lang="nb-NO"/>
          </a:p>
        </p:txBody>
      </p:sp>
      <p:sp>
        <p:nvSpPr>
          <p:cNvPr id="8" name="Picture Placeholder 7"/>
          <p:cNvSpPr>
            <a:spLocks noGrp="1"/>
          </p:cNvSpPr>
          <p:nvPr>
            <p:ph type="pic" sz="quarter" idx="14" hasCustomPrompt="1"/>
          </p:nvPr>
        </p:nvSpPr>
        <p:spPr>
          <a:xfrm>
            <a:off x="6768075" y="1496485"/>
            <a:ext cx="4992000" cy="2955516"/>
          </a:xfrm>
        </p:spPr>
        <p:txBody>
          <a:bodyPr tIns="360000" anchor="ctr">
            <a:normAutofit/>
          </a:bodyPr>
          <a:lstStyle>
            <a:lvl1pPr marL="0" indent="0" algn="ctr">
              <a:buNone/>
              <a:defRPr sz="1467" baseline="0"/>
            </a:lvl1pPr>
          </a:lstStyle>
          <a:p>
            <a:r>
              <a:rPr lang="nb-NO" dirty="0"/>
              <a:t>Sett inn bilde</a:t>
            </a:r>
          </a:p>
        </p:txBody>
      </p:sp>
      <p:sp>
        <p:nvSpPr>
          <p:cNvPr id="9" name="Picture Placeholder 7"/>
          <p:cNvSpPr>
            <a:spLocks noGrp="1"/>
          </p:cNvSpPr>
          <p:nvPr>
            <p:ph type="pic" sz="quarter" idx="15" hasCustomPrompt="1"/>
          </p:nvPr>
        </p:nvSpPr>
        <p:spPr>
          <a:xfrm>
            <a:off x="964175" y="1496485"/>
            <a:ext cx="4992000" cy="2955516"/>
          </a:xfrm>
        </p:spPr>
        <p:txBody>
          <a:bodyPr tIns="360000" anchor="ctr">
            <a:normAutofit/>
          </a:bodyPr>
          <a:lstStyle>
            <a:lvl1pPr marL="0" indent="0" algn="ctr">
              <a:buNone/>
              <a:defRPr sz="1467" baseline="0"/>
            </a:lvl1pPr>
          </a:lstStyle>
          <a:p>
            <a:r>
              <a:rPr lang="nb-NO" dirty="0"/>
              <a:t>Sett inn bilde</a:t>
            </a:r>
          </a:p>
        </p:txBody>
      </p:sp>
      <p:sp>
        <p:nvSpPr>
          <p:cNvPr id="11" name="Content Placeholder 2"/>
          <p:cNvSpPr>
            <a:spLocks noGrp="1"/>
          </p:cNvSpPr>
          <p:nvPr>
            <p:ph idx="16"/>
          </p:nvPr>
        </p:nvSpPr>
        <p:spPr>
          <a:xfrm>
            <a:off x="6768075" y="4581127"/>
            <a:ext cx="4992000" cy="1343423"/>
          </a:xfrm>
        </p:spPr>
        <p:txBody>
          <a:bodyPr>
            <a:normAutofit/>
          </a:bodyPr>
          <a:lstStyle>
            <a:lvl1pPr>
              <a:defRPr sz="2000"/>
            </a:lvl1pPr>
            <a:lvl2pPr>
              <a:defRPr sz="2000"/>
            </a:lvl2pPr>
            <a:lvl3pPr>
              <a:defRPr sz="2000"/>
            </a:lvl3pPr>
            <a:lvl4pPr>
              <a:defRPr sz="2000"/>
            </a:lvl4pPr>
            <a:lvl5pPr>
              <a:defRPr sz="2000"/>
            </a:lvl5pPr>
          </a:lstStyle>
          <a:p>
            <a:pPr lvl="0"/>
            <a:r>
              <a:rPr lang="nb-NO"/>
              <a:t>Rediger tekststiler i malen</a:t>
            </a:r>
          </a:p>
          <a:p>
            <a:pPr lvl="1"/>
            <a:r>
              <a:rPr lang="nb-NO"/>
              <a:t>Andre nivå</a:t>
            </a:r>
          </a:p>
        </p:txBody>
      </p:sp>
      <p:sp>
        <p:nvSpPr>
          <p:cNvPr id="10" name="TextBox 9"/>
          <p:cNvSpPr txBox="1"/>
          <p:nvPr userDrawn="1"/>
        </p:nvSpPr>
        <p:spPr>
          <a:xfrm>
            <a:off x="0" y="-307775"/>
            <a:ext cx="1751890" cy="276999"/>
          </a:xfrm>
          <a:prstGeom prst="rect">
            <a:avLst/>
          </a:prstGeom>
          <a:noFill/>
        </p:spPr>
        <p:txBody>
          <a:bodyPr wrap="none" rtlCol="0">
            <a:spAutoFit/>
          </a:bodyPr>
          <a:lstStyle/>
          <a:p>
            <a:r>
              <a:rPr lang="nb-NO" sz="1200" b="0" i="0" dirty="0">
                <a:solidFill>
                  <a:srgbClr val="000000"/>
                </a:solidFill>
                <a:latin typeface="+mn-lt"/>
                <a:ea typeface="Lucida Grande"/>
                <a:cs typeface="Lucida Grande"/>
              </a:rPr>
              <a:t>To spalter med bilde</a:t>
            </a:r>
            <a:endParaRPr lang="nb-NO" sz="1200" noProof="0" dirty="0">
              <a:latin typeface="+mn-lt"/>
            </a:endParaRPr>
          </a:p>
        </p:txBody>
      </p:sp>
    </p:spTree>
    <p:extLst>
      <p:ext uri="{BB962C8B-B14F-4D97-AF65-F5344CB8AC3E}">
        <p14:creationId xmlns:p14="http://schemas.microsoft.com/office/powerpoint/2010/main" val="412258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killeark_blå">
    <p:bg>
      <p:bgPr>
        <a:solidFill>
          <a:schemeClr val="accent1"/>
        </a:solidFill>
        <a:effectLst/>
      </p:bgPr>
    </p:bg>
    <p:spTree>
      <p:nvGrpSpPr>
        <p:cNvPr id="1" name=""/>
        <p:cNvGrpSpPr/>
        <p:nvPr/>
      </p:nvGrpSpPr>
      <p:grpSpPr>
        <a:xfrm>
          <a:off x="0" y="0"/>
          <a:ext cx="0" cy="0"/>
          <a:chOff x="0" y="0"/>
          <a:chExt cx="0" cy="0"/>
        </a:xfrm>
      </p:grpSpPr>
      <p:pic>
        <p:nvPicPr>
          <p:cNvPr id="5" name="Picture 4" descr="ps_logo_hvit.png">
            <a:hlinkClick r:id="rId2"/>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8332" y="6209763"/>
            <a:ext cx="1688248" cy="399176"/>
          </a:xfrm>
          <a:prstGeom prst="rect">
            <a:avLst/>
          </a:prstGeom>
        </p:spPr>
      </p:pic>
      <p:sp>
        <p:nvSpPr>
          <p:cNvPr id="8" name="Title 1"/>
          <p:cNvSpPr>
            <a:spLocks noGrp="1"/>
          </p:cNvSpPr>
          <p:nvPr>
            <p:ph type="ctrTitle"/>
          </p:nvPr>
        </p:nvSpPr>
        <p:spPr>
          <a:xfrm>
            <a:off x="960000" y="1485900"/>
            <a:ext cx="10363200" cy="2298515"/>
          </a:xfrm>
        </p:spPr>
        <p:txBody>
          <a:bodyPr>
            <a:normAutofit/>
          </a:bodyPr>
          <a:lstStyle>
            <a:lvl1pPr>
              <a:defRPr sz="3733">
                <a:solidFill>
                  <a:srgbClr val="FFFFFF"/>
                </a:solidFill>
              </a:defRPr>
            </a:lvl1pPr>
          </a:lstStyle>
          <a:p>
            <a:r>
              <a:rPr lang="nb-NO" noProof="0"/>
              <a:t>Klikk for å redigere tittelstil</a:t>
            </a:r>
            <a:endParaRPr lang="nb-NO" noProof="0" dirty="0"/>
          </a:p>
        </p:txBody>
      </p:sp>
      <p:sp>
        <p:nvSpPr>
          <p:cNvPr id="14" name="TextBox 13"/>
          <p:cNvSpPr txBox="1"/>
          <p:nvPr userDrawn="1"/>
        </p:nvSpPr>
        <p:spPr>
          <a:xfrm>
            <a:off x="1" y="-307775"/>
            <a:ext cx="1176925" cy="276999"/>
          </a:xfrm>
          <a:prstGeom prst="rect">
            <a:avLst/>
          </a:prstGeom>
          <a:noFill/>
        </p:spPr>
        <p:txBody>
          <a:bodyPr wrap="none" rtlCol="0">
            <a:spAutoFit/>
          </a:bodyPr>
          <a:lstStyle/>
          <a:p>
            <a:r>
              <a:rPr lang="nb-NO" sz="1200" b="0" i="0" dirty="0" err="1">
                <a:solidFill>
                  <a:srgbClr val="000000"/>
                </a:solidFill>
                <a:latin typeface="+mn-lt"/>
                <a:ea typeface="Lucida Grande"/>
                <a:cs typeface="Lucida Grande"/>
              </a:rPr>
              <a:t>Skilleark_blå</a:t>
            </a:r>
            <a:endParaRPr lang="nb-NO" sz="1200" noProof="0" dirty="0">
              <a:latin typeface="+mn-lt"/>
            </a:endParaRPr>
          </a:p>
        </p:txBody>
      </p:sp>
      <p:cxnSp>
        <p:nvCxnSpPr>
          <p:cNvPr id="10" name="Straight Connector 9"/>
          <p:cNvCxnSpPr/>
          <p:nvPr userDrawn="1"/>
        </p:nvCxnSpPr>
        <p:spPr>
          <a:xfrm>
            <a:off x="946151" y="4197085"/>
            <a:ext cx="349316" cy="0"/>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2" name="Picture 1" descr="moenster_orginal_hvit.png"/>
          <p:cNvPicPr>
            <a:picLocks noChangeAspect="1"/>
          </p:cNvPicPr>
          <p:nvPr userDrawn="1"/>
        </p:nvPicPr>
        <p:blipFill rotWithShape="1">
          <a:blip r:embed="rId4" cstate="print">
            <a:extLst>
              <a:ext uri="{28A0092B-C50C-407E-A947-70E740481C1C}">
                <a14:useLocalDpi xmlns:a14="http://schemas.microsoft.com/office/drawing/2010/main" val="0"/>
              </a:ext>
            </a:extLst>
          </a:blip>
          <a:srcRect t="53598" r="21876"/>
          <a:stretch/>
        </p:blipFill>
        <p:spPr>
          <a:xfrm>
            <a:off x="5615948" y="0"/>
            <a:ext cx="6576053" cy="3182211"/>
          </a:xfrm>
          <a:prstGeom prst="rect">
            <a:avLst/>
          </a:prstGeom>
        </p:spPr>
      </p:pic>
    </p:spTree>
    <p:extLst>
      <p:ext uri="{BB962C8B-B14F-4D97-AF65-F5344CB8AC3E}">
        <p14:creationId xmlns:p14="http://schemas.microsoft.com/office/powerpoint/2010/main" val="90867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tel og stort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4" name="Date Placeholder 3"/>
          <p:cNvSpPr>
            <a:spLocks noGrp="1"/>
          </p:cNvSpPr>
          <p:nvPr>
            <p:ph type="dt" sz="half" idx="10"/>
          </p:nvPr>
        </p:nvSpPr>
        <p:spPr/>
        <p:txBody>
          <a:bodyPr/>
          <a:lstStyle/>
          <a:p>
            <a:fld id="{7AAE5386-86E1-4FE1-BB31-82E1DA9C98EC}" type="datetime1">
              <a:rPr lang="nb-NO" smtClean="0"/>
              <a:t>01.02.2018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445804C-D808-468B-8177-0AE7245AFB6F}" type="slidenum">
              <a:rPr lang="nb-NO" smtClean="0"/>
              <a:pPr/>
              <a:t>‹#›</a:t>
            </a:fld>
            <a:endParaRPr lang="nb-NO"/>
          </a:p>
        </p:txBody>
      </p:sp>
      <p:sp>
        <p:nvSpPr>
          <p:cNvPr id="8" name="Picture Placeholder 7"/>
          <p:cNvSpPr>
            <a:spLocks noGrp="1"/>
          </p:cNvSpPr>
          <p:nvPr>
            <p:ph type="pic" sz="quarter" idx="13" hasCustomPrompt="1"/>
          </p:nvPr>
        </p:nvSpPr>
        <p:spPr>
          <a:xfrm>
            <a:off x="960000" y="1496484"/>
            <a:ext cx="10800629" cy="4428067"/>
          </a:xfrm>
        </p:spPr>
        <p:txBody>
          <a:bodyPr tIns="900000"/>
          <a:lstStyle>
            <a:lvl1pPr algn="ctr">
              <a:buNone/>
              <a:defRPr baseline="0"/>
            </a:lvl1pPr>
          </a:lstStyle>
          <a:p>
            <a:r>
              <a:rPr lang="nb-NO" dirty="0"/>
              <a:t>Sett inn bilde</a:t>
            </a:r>
          </a:p>
        </p:txBody>
      </p:sp>
      <p:sp>
        <p:nvSpPr>
          <p:cNvPr id="7" name="TextBox 6"/>
          <p:cNvSpPr txBox="1"/>
          <p:nvPr userDrawn="1"/>
        </p:nvSpPr>
        <p:spPr>
          <a:xfrm>
            <a:off x="1" y="-307775"/>
            <a:ext cx="1656223" cy="276999"/>
          </a:xfrm>
          <a:prstGeom prst="rect">
            <a:avLst/>
          </a:prstGeom>
          <a:noFill/>
        </p:spPr>
        <p:txBody>
          <a:bodyPr wrap="none" rtlCol="0">
            <a:spAutoFit/>
          </a:bodyPr>
          <a:lstStyle/>
          <a:p>
            <a:r>
              <a:rPr lang="nb-NO" sz="1200" b="0" i="0" dirty="0">
                <a:solidFill>
                  <a:srgbClr val="000000"/>
                </a:solidFill>
                <a:latin typeface="+mn-lt"/>
                <a:ea typeface="Lucida Grande"/>
                <a:cs typeface="Lucida Grande"/>
              </a:rPr>
              <a:t>Tittel og stort bilde</a:t>
            </a:r>
            <a:endParaRPr lang="nb-NO" sz="1200" noProof="0" dirty="0">
              <a:latin typeface="+mn-lt"/>
            </a:endParaRPr>
          </a:p>
        </p:txBody>
      </p:sp>
    </p:spTree>
    <p:extLst>
      <p:ext uri="{BB962C8B-B14F-4D97-AF65-F5344CB8AC3E}">
        <p14:creationId xmlns:p14="http://schemas.microsoft.com/office/powerpoint/2010/main" val="214928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un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Date Placeholder 2"/>
          <p:cNvSpPr>
            <a:spLocks noGrp="1"/>
          </p:cNvSpPr>
          <p:nvPr>
            <p:ph type="dt" sz="half" idx="10"/>
          </p:nvPr>
        </p:nvSpPr>
        <p:spPr/>
        <p:txBody>
          <a:bodyPr/>
          <a:lstStyle/>
          <a:p>
            <a:fld id="{63E066B0-7150-4349-ADA2-9C07E66DF88B}" type="datetime1">
              <a:rPr lang="nb-NO" smtClean="0"/>
              <a:t>01.02.2018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6445804C-D808-468B-8177-0AE7245AFB6F}" type="slidenum">
              <a:rPr lang="nb-NO" smtClean="0"/>
              <a:pPr/>
              <a:t>‹#›</a:t>
            </a:fld>
            <a:endParaRPr lang="nb-NO"/>
          </a:p>
        </p:txBody>
      </p:sp>
      <p:sp>
        <p:nvSpPr>
          <p:cNvPr id="6" name="TextBox 5"/>
          <p:cNvSpPr txBox="1"/>
          <p:nvPr userDrawn="1"/>
        </p:nvSpPr>
        <p:spPr>
          <a:xfrm>
            <a:off x="1" y="-307775"/>
            <a:ext cx="895823" cy="276999"/>
          </a:xfrm>
          <a:prstGeom prst="rect">
            <a:avLst/>
          </a:prstGeom>
          <a:noFill/>
        </p:spPr>
        <p:txBody>
          <a:bodyPr wrap="none" rtlCol="0">
            <a:spAutoFit/>
          </a:bodyPr>
          <a:lstStyle/>
          <a:p>
            <a:r>
              <a:rPr lang="nb-NO" sz="1200" b="0" i="0" dirty="0">
                <a:solidFill>
                  <a:srgbClr val="000000"/>
                </a:solidFill>
                <a:latin typeface="+mn-lt"/>
                <a:ea typeface="Lucida Grande"/>
                <a:cs typeface="Lucida Grande"/>
              </a:rPr>
              <a:t>Kun tittel</a:t>
            </a:r>
            <a:endParaRPr lang="nb-NO" sz="1200" noProof="0" dirty="0">
              <a:latin typeface="+mn-lt"/>
            </a:endParaRPr>
          </a:p>
        </p:txBody>
      </p:sp>
    </p:spTree>
    <p:extLst>
      <p:ext uri="{BB962C8B-B14F-4D97-AF65-F5344CB8AC3E}">
        <p14:creationId xmlns:p14="http://schemas.microsoft.com/office/powerpoint/2010/main" val="41070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nb-NO"/>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5EC752-825B-4BA9-91FF-22B3F7C2DAB6}" type="datetime1">
              <a:rPr lang="nb-NO" smtClean="0"/>
              <a:t>01.02.2018</a:t>
            </a:fld>
            <a:endParaRPr lang="nb-NO"/>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nb-NO"/>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DEBA1B-88AB-45CF-8F56-6532F592E19D}" type="slidenum">
              <a:rPr lang="nb-NO" smtClean="0"/>
              <a:t>‹#›</a:t>
            </a:fld>
            <a:endParaRPr lang="nb-NO"/>
          </a:p>
        </p:txBody>
      </p:sp>
    </p:spTree>
    <p:extLst>
      <p:ext uri="{BB962C8B-B14F-4D97-AF65-F5344CB8AC3E}">
        <p14:creationId xmlns:p14="http://schemas.microsoft.com/office/powerpoint/2010/main" val="3903884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72186-9702-4D94-BB54-AC6A39737E7D}" type="datetime1">
              <a:rPr lang="nb-NO" smtClean="0"/>
              <a:t>01.02.2018</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6445804C-D808-468B-8177-0AE7245AFB6F}" type="slidenum">
              <a:rPr lang="nb-NO" smtClean="0"/>
              <a:pPr/>
              <a:t>‹#›</a:t>
            </a:fld>
            <a:endParaRPr lang="nb-NO" dirty="0"/>
          </a:p>
        </p:txBody>
      </p:sp>
      <p:sp>
        <p:nvSpPr>
          <p:cNvPr id="5" name="TextBox 4"/>
          <p:cNvSpPr txBox="1"/>
          <p:nvPr userDrawn="1"/>
        </p:nvSpPr>
        <p:spPr>
          <a:xfrm>
            <a:off x="1" y="-307775"/>
            <a:ext cx="614271" cy="276999"/>
          </a:xfrm>
          <a:prstGeom prst="rect">
            <a:avLst/>
          </a:prstGeom>
          <a:noFill/>
        </p:spPr>
        <p:txBody>
          <a:bodyPr wrap="none" rtlCol="0">
            <a:spAutoFit/>
          </a:bodyPr>
          <a:lstStyle/>
          <a:p>
            <a:r>
              <a:rPr lang="nb-NO" sz="1200" b="0" i="0" dirty="0">
                <a:solidFill>
                  <a:srgbClr val="000000"/>
                </a:solidFill>
                <a:latin typeface="+mn-lt"/>
                <a:ea typeface="Lucida Grande"/>
                <a:cs typeface="Lucida Grande"/>
              </a:rPr>
              <a:t>Blank</a:t>
            </a:r>
            <a:endParaRPr lang="nb-NO" sz="1200" noProof="0" dirty="0">
              <a:latin typeface="+mn-lt"/>
            </a:endParaRPr>
          </a:p>
        </p:txBody>
      </p:sp>
    </p:spTree>
    <p:extLst>
      <p:ext uri="{BB962C8B-B14F-4D97-AF65-F5344CB8AC3E}">
        <p14:creationId xmlns:p14="http://schemas.microsoft.com/office/powerpoint/2010/main" val="386806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HELT Blank ">
    <p:spTree>
      <p:nvGrpSpPr>
        <p:cNvPr id="1" name=""/>
        <p:cNvGrpSpPr/>
        <p:nvPr/>
      </p:nvGrpSpPr>
      <p:grpSpPr>
        <a:xfrm>
          <a:off x="0" y="0"/>
          <a:ext cx="0" cy="0"/>
          <a:chOff x="0" y="0"/>
          <a:chExt cx="0" cy="0"/>
        </a:xfrm>
      </p:grpSpPr>
      <p:sp>
        <p:nvSpPr>
          <p:cNvPr id="5" name="TextBox 4"/>
          <p:cNvSpPr txBox="1"/>
          <p:nvPr userDrawn="1"/>
        </p:nvSpPr>
        <p:spPr>
          <a:xfrm>
            <a:off x="1" y="-307775"/>
            <a:ext cx="1048749" cy="276999"/>
          </a:xfrm>
          <a:prstGeom prst="rect">
            <a:avLst/>
          </a:prstGeom>
          <a:noFill/>
        </p:spPr>
        <p:txBody>
          <a:bodyPr wrap="none" rtlCol="0">
            <a:spAutoFit/>
          </a:bodyPr>
          <a:lstStyle/>
          <a:p>
            <a:r>
              <a:rPr lang="nb-NO" sz="1200" b="0" i="0" dirty="0">
                <a:solidFill>
                  <a:srgbClr val="000000"/>
                </a:solidFill>
                <a:latin typeface="+mn-lt"/>
                <a:ea typeface="Lucida Grande"/>
                <a:cs typeface="Lucida Grande"/>
              </a:rPr>
              <a:t>HELT Blank</a:t>
            </a:r>
            <a:endParaRPr lang="nb-NO" sz="1200" noProof="0" dirty="0">
              <a:latin typeface="+mn-lt"/>
            </a:endParaRPr>
          </a:p>
        </p:txBody>
      </p:sp>
    </p:spTree>
    <p:extLst>
      <p:ext uri="{BB962C8B-B14F-4D97-AF65-F5344CB8AC3E}">
        <p14:creationId xmlns:p14="http://schemas.microsoft.com/office/powerpoint/2010/main" val="226478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iste side_hvit ">
    <p:bg>
      <p:bgPr>
        <a:solidFill>
          <a:schemeClr val="bg1"/>
        </a:solidFill>
        <a:effectLst/>
      </p:bgPr>
    </p:bg>
    <p:spTree>
      <p:nvGrpSpPr>
        <p:cNvPr id="1" name=""/>
        <p:cNvGrpSpPr/>
        <p:nvPr/>
      </p:nvGrpSpPr>
      <p:grpSpPr>
        <a:xfrm>
          <a:off x="0" y="0"/>
          <a:ext cx="0" cy="0"/>
          <a:chOff x="0" y="0"/>
          <a:chExt cx="0" cy="0"/>
        </a:xfrm>
      </p:grpSpPr>
      <p:pic>
        <p:nvPicPr>
          <p:cNvPr id="4" name="Picture 3" descr="ps_logo_blaa_RGB.png">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551" y="1492251"/>
            <a:ext cx="4874584" cy="1152699"/>
          </a:xfrm>
          <a:prstGeom prst="rect">
            <a:avLst/>
          </a:prstGeom>
        </p:spPr>
      </p:pic>
      <p:sp>
        <p:nvSpPr>
          <p:cNvPr id="5" name="TextBox 4"/>
          <p:cNvSpPr txBox="1"/>
          <p:nvPr userDrawn="1"/>
        </p:nvSpPr>
        <p:spPr>
          <a:xfrm>
            <a:off x="0" y="-307775"/>
            <a:ext cx="1316514" cy="276999"/>
          </a:xfrm>
          <a:prstGeom prst="rect">
            <a:avLst/>
          </a:prstGeom>
          <a:noFill/>
        </p:spPr>
        <p:txBody>
          <a:bodyPr wrap="none" rtlCol="0">
            <a:spAutoFit/>
          </a:bodyPr>
          <a:lstStyle/>
          <a:p>
            <a:r>
              <a:rPr lang="nb-NO" sz="1200" b="0" i="0" dirty="0">
                <a:solidFill>
                  <a:srgbClr val="000000"/>
                </a:solidFill>
                <a:latin typeface="+mn-lt"/>
                <a:ea typeface="Lucida Grande"/>
                <a:cs typeface="Lucida Grande"/>
              </a:rPr>
              <a:t>Siste </a:t>
            </a:r>
            <a:r>
              <a:rPr lang="nb-NO" sz="1200" b="0" i="0" dirty="0" err="1">
                <a:solidFill>
                  <a:srgbClr val="000000"/>
                </a:solidFill>
                <a:latin typeface="+mn-lt"/>
                <a:ea typeface="Lucida Grande"/>
                <a:cs typeface="Lucida Grande"/>
              </a:rPr>
              <a:t>side_hvit</a:t>
            </a:r>
            <a:endParaRPr lang="nb-NO" sz="1200" noProof="0" dirty="0">
              <a:latin typeface="+mn-lt"/>
            </a:endParaRPr>
          </a:p>
        </p:txBody>
      </p:sp>
      <p:sp>
        <p:nvSpPr>
          <p:cNvPr id="7" name="TextBox 6"/>
          <p:cNvSpPr txBox="1"/>
          <p:nvPr userDrawn="1"/>
        </p:nvSpPr>
        <p:spPr>
          <a:xfrm>
            <a:off x="954618" y="4893289"/>
            <a:ext cx="2554354" cy="1435842"/>
          </a:xfrm>
          <a:prstGeom prst="rect">
            <a:avLst/>
          </a:prstGeom>
          <a:noFill/>
        </p:spPr>
        <p:txBody>
          <a:bodyPr wrap="none" lIns="0" tIns="0" rIns="0" bIns="0" rtlCol="0" anchor="b">
            <a:spAutoFit/>
          </a:bodyPr>
          <a:lstStyle/>
          <a:p>
            <a:pPr>
              <a:spcAft>
                <a:spcPts val="0"/>
              </a:spcAft>
            </a:pPr>
            <a:r>
              <a:rPr lang="nb-NO" sz="1333" kern="1200" dirty="0">
                <a:solidFill>
                  <a:schemeClr val="tx1"/>
                </a:solidFill>
                <a:latin typeface="+mn-lt"/>
                <a:ea typeface="+mn-ea"/>
                <a:cs typeface="+mn-cs"/>
              </a:rPr>
              <a:t>Telefon: 22 38 73 33</a:t>
            </a:r>
          </a:p>
          <a:p>
            <a:pPr>
              <a:spcAft>
                <a:spcPts val="0"/>
              </a:spcAft>
            </a:pPr>
            <a:r>
              <a:rPr lang="nb-NO" sz="1333" kern="1200" dirty="0">
                <a:solidFill>
                  <a:schemeClr val="tx1"/>
                </a:solidFill>
                <a:latin typeface="+mn-lt"/>
                <a:ea typeface="+mn-ea"/>
                <a:cs typeface="+mn-cs"/>
              </a:rPr>
              <a:t>E-post: </a:t>
            </a:r>
            <a:r>
              <a:rPr lang="nb-NO" sz="1333" kern="1200" dirty="0" err="1">
                <a:solidFill>
                  <a:schemeClr val="tx1"/>
                </a:solidFill>
                <a:latin typeface="+mn-lt"/>
                <a:ea typeface="+mn-ea"/>
                <a:cs typeface="+mn-cs"/>
              </a:rPr>
              <a:t>post@patentstyret.no</a:t>
            </a:r>
            <a:endParaRPr lang="nb-NO" sz="1333" kern="1200" dirty="0">
              <a:solidFill>
                <a:schemeClr val="tx1"/>
              </a:solidFill>
              <a:latin typeface="+mn-lt"/>
              <a:ea typeface="+mn-ea"/>
              <a:cs typeface="+mn-cs"/>
            </a:endParaRPr>
          </a:p>
          <a:p>
            <a:pPr>
              <a:spcAft>
                <a:spcPts val="0"/>
              </a:spcAft>
            </a:pPr>
            <a:endParaRPr lang="nb-NO" sz="1333" kern="1200" dirty="0">
              <a:solidFill>
                <a:schemeClr val="tx1"/>
              </a:solidFill>
              <a:latin typeface="+mn-lt"/>
              <a:ea typeface="+mn-ea"/>
              <a:cs typeface="+mn-cs"/>
            </a:endParaRPr>
          </a:p>
          <a:p>
            <a:pPr>
              <a:spcAft>
                <a:spcPts val="0"/>
              </a:spcAft>
            </a:pPr>
            <a:r>
              <a:rPr lang="nb-NO" sz="1333" kern="1200" dirty="0">
                <a:solidFill>
                  <a:schemeClr val="tx1"/>
                </a:solidFill>
                <a:latin typeface="+mn-lt"/>
                <a:ea typeface="+mn-ea"/>
                <a:cs typeface="+mn-cs"/>
              </a:rPr>
              <a:t>Treff oss på:</a:t>
            </a:r>
          </a:p>
          <a:p>
            <a:pPr>
              <a:spcAft>
                <a:spcPts val="0"/>
              </a:spcAft>
            </a:pPr>
            <a:endParaRPr lang="nb-NO" sz="1333" kern="1200" dirty="0">
              <a:solidFill>
                <a:schemeClr val="tx1"/>
              </a:solidFill>
              <a:latin typeface="+mn-lt"/>
              <a:ea typeface="+mn-ea"/>
              <a:cs typeface="+mn-cs"/>
            </a:endParaRPr>
          </a:p>
          <a:p>
            <a:pPr>
              <a:spcAft>
                <a:spcPts val="0"/>
              </a:spcAft>
            </a:pPr>
            <a:r>
              <a:rPr lang="nb-NO" sz="1333" b="0" dirty="0">
                <a:solidFill>
                  <a:schemeClr val="tx1"/>
                </a:solidFill>
              </a:rPr>
              <a:t>Gjør ideer</a:t>
            </a:r>
            <a:r>
              <a:rPr lang="nb-NO" sz="1333" b="0" baseline="0" dirty="0">
                <a:solidFill>
                  <a:schemeClr val="tx1"/>
                </a:solidFill>
              </a:rPr>
              <a:t> til verdier</a:t>
            </a:r>
          </a:p>
          <a:p>
            <a:pPr>
              <a:spcAft>
                <a:spcPts val="0"/>
              </a:spcAft>
            </a:pPr>
            <a:r>
              <a:rPr lang="nb-NO" sz="1333" b="1" dirty="0" err="1">
                <a:solidFill>
                  <a:schemeClr val="accent1"/>
                </a:solidFill>
              </a:rPr>
              <a:t>patentstyret.no</a:t>
            </a:r>
            <a:endParaRPr lang="nb-NO" sz="1333" b="1" dirty="0">
              <a:solidFill>
                <a:schemeClr val="accent1"/>
              </a:solidFill>
            </a:endParaRPr>
          </a:p>
        </p:txBody>
      </p:sp>
      <p:pic>
        <p:nvPicPr>
          <p:cNvPr id="3" name="Picture 2" descr="SoM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097418" y="5495064"/>
            <a:ext cx="949188" cy="234355"/>
          </a:xfrm>
          <a:prstGeom prst="rect">
            <a:avLst/>
          </a:prstGeom>
        </p:spPr>
      </p:pic>
      <p:sp>
        <p:nvSpPr>
          <p:cNvPr id="8" name="Text Placeholder 13"/>
          <p:cNvSpPr>
            <a:spLocks noGrp="1"/>
          </p:cNvSpPr>
          <p:nvPr>
            <p:ph type="body" sz="quarter" idx="11" hasCustomPrompt="1"/>
          </p:nvPr>
        </p:nvSpPr>
        <p:spPr>
          <a:xfrm>
            <a:off x="954618" y="3332989"/>
            <a:ext cx="6581543" cy="230400"/>
          </a:xfrm>
        </p:spPr>
        <p:txBody>
          <a:bodyPr>
            <a:normAutofit/>
          </a:bodyPr>
          <a:lstStyle>
            <a:lvl1pPr marL="0" indent="0">
              <a:buNone/>
              <a:defRPr sz="1333" baseline="0">
                <a:solidFill>
                  <a:schemeClr val="tx1"/>
                </a:solidFill>
              </a:defRPr>
            </a:lvl1pPr>
          </a:lstStyle>
          <a:p>
            <a:pPr lvl="0"/>
            <a:r>
              <a:rPr lang="nb-NO" noProof="0" dirty="0"/>
              <a:t>Navn foredragsholder, tittel, avdeling</a:t>
            </a:r>
          </a:p>
        </p:txBody>
      </p:sp>
      <p:sp>
        <p:nvSpPr>
          <p:cNvPr id="10" name="Text Placeholder 13"/>
          <p:cNvSpPr>
            <a:spLocks noGrp="1"/>
          </p:cNvSpPr>
          <p:nvPr>
            <p:ph type="body" sz="quarter" idx="12" hasCustomPrompt="1"/>
          </p:nvPr>
        </p:nvSpPr>
        <p:spPr>
          <a:xfrm>
            <a:off x="954618" y="3621021"/>
            <a:ext cx="6581543" cy="230400"/>
          </a:xfrm>
        </p:spPr>
        <p:txBody>
          <a:bodyPr>
            <a:normAutofit/>
          </a:bodyPr>
          <a:lstStyle>
            <a:lvl1pPr marL="0" indent="0">
              <a:buNone/>
              <a:defRPr sz="1333">
                <a:solidFill>
                  <a:schemeClr val="tx1"/>
                </a:solidFill>
              </a:defRPr>
            </a:lvl1pPr>
          </a:lstStyle>
          <a:p>
            <a:pPr lvl="0"/>
            <a:r>
              <a:rPr lang="nb-NO" noProof="0" dirty="0"/>
              <a:t>Telefon | E-post</a:t>
            </a:r>
          </a:p>
        </p:txBody>
      </p:sp>
      <p:cxnSp>
        <p:nvCxnSpPr>
          <p:cNvPr id="11" name="Straight Connector 10"/>
          <p:cNvCxnSpPr/>
          <p:nvPr userDrawn="1"/>
        </p:nvCxnSpPr>
        <p:spPr>
          <a:xfrm>
            <a:off x="946151" y="4293096"/>
            <a:ext cx="349316"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11289"/>
            <a:ext cx="240000" cy="68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noProof="0" dirty="0"/>
              <a:t> </a:t>
            </a:r>
          </a:p>
        </p:txBody>
      </p:sp>
      <p:sp>
        <p:nvSpPr>
          <p:cNvPr id="13" name="Rectangle 12">
            <a:hlinkClick r:id="rId2"/>
          </p:cNvPr>
          <p:cNvSpPr/>
          <p:nvPr userDrawn="1"/>
        </p:nvSpPr>
        <p:spPr>
          <a:xfrm>
            <a:off x="911424" y="5924551"/>
            <a:ext cx="1824203" cy="48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6" name="Rectangle 5">
            <a:hlinkClick r:id="rId5"/>
          </p:cNvPr>
          <p:cNvSpPr/>
          <p:nvPr userDrawn="1"/>
        </p:nvSpPr>
        <p:spPr>
          <a:xfrm>
            <a:off x="2063552" y="5445224"/>
            <a:ext cx="28803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4" name="Rectangle 13">
            <a:hlinkClick r:id="rId6"/>
          </p:cNvPr>
          <p:cNvSpPr/>
          <p:nvPr userDrawn="1"/>
        </p:nvSpPr>
        <p:spPr>
          <a:xfrm>
            <a:off x="2393917" y="5445224"/>
            <a:ext cx="28803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5" name="Rectangle 14">
            <a:hlinkClick r:id="rId7"/>
          </p:cNvPr>
          <p:cNvSpPr/>
          <p:nvPr userDrawn="1"/>
        </p:nvSpPr>
        <p:spPr>
          <a:xfrm>
            <a:off x="2752560" y="5445224"/>
            <a:ext cx="28803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6" name="Text Placeholder 13"/>
          <p:cNvSpPr>
            <a:spLocks noGrp="1"/>
          </p:cNvSpPr>
          <p:nvPr>
            <p:ph type="body" sz="quarter" idx="17" hasCustomPrompt="1"/>
          </p:nvPr>
        </p:nvSpPr>
        <p:spPr>
          <a:xfrm>
            <a:off x="944033" y="221986"/>
            <a:ext cx="6592128" cy="192021"/>
          </a:xfrm>
        </p:spPr>
        <p:txBody>
          <a:bodyPr>
            <a:noAutofit/>
          </a:bodyPr>
          <a:lstStyle>
            <a:lvl1pPr marL="0" marR="0" indent="0" algn="l" defTabSz="1219170" rtl="0" eaLnBrk="1" fontAlgn="auto" latinLnBrk="0" hangingPunct="1">
              <a:lnSpc>
                <a:spcPct val="100000"/>
              </a:lnSpc>
              <a:spcBef>
                <a:spcPts val="1600"/>
              </a:spcBef>
              <a:spcAft>
                <a:spcPts val="800"/>
              </a:spcAft>
              <a:buClrTx/>
              <a:buSzTx/>
              <a:buFont typeface="Arial" pitchFamily="34" charset="0"/>
              <a:buNone/>
              <a:tabLst/>
              <a:defRPr sz="1067">
                <a:solidFill>
                  <a:schemeClr val="tx1"/>
                </a:solidFill>
              </a:defRPr>
            </a:lvl1pPr>
          </a:lstStyle>
          <a:p>
            <a:pPr marL="0" marR="0" lvl="0" indent="0" algn="l" defTabSz="1219170" rtl="0" eaLnBrk="1" fontAlgn="auto" latinLnBrk="0" hangingPunct="1">
              <a:lnSpc>
                <a:spcPct val="100000"/>
              </a:lnSpc>
              <a:spcBef>
                <a:spcPts val="1600"/>
              </a:spcBef>
              <a:spcAft>
                <a:spcPts val="800"/>
              </a:spcAft>
              <a:buClrTx/>
              <a:buSzTx/>
              <a:buFont typeface="Arial" pitchFamily="34" charset="0"/>
              <a:buNone/>
              <a:tabLst/>
              <a:defRPr/>
            </a:pPr>
            <a:r>
              <a:rPr lang="nb-NO" noProof="0" dirty="0"/>
              <a:t>Sett inn lenke til hvor kunder kan finne din presentasjon</a:t>
            </a:r>
          </a:p>
        </p:txBody>
      </p:sp>
      <p:pic>
        <p:nvPicPr>
          <p:cNvPr id="17" name="Picture 16" descr="moenster_orginal_blå ppt.png"/>
          <p:cNvPicPr>
            <a:picLocks noChangeAspect="1"/>
          </p:cNvPicPr>
          <p:nvPr userDrawn="1"/>
        </p:nvPicPr>
        <p:blipFill rotWithShape="1">
          <a:blip r:embed="rId8" cstate="print">
            <a:extLst>
              <a:ext uri="{28A0092B-C50C-407E-A947-70E740481C1C}">
                <a14:useLocalDpi xmlns:a14="http://schemas.microsoft.com/office/drawing/2010/main" val="0"/>
              </a:ext>
            </a:extLst>
          </a:blip>
          <a:srcRect r="26970" b="27423"/>
          <a:stretch/>
        </p:blipFill>
        <p:spPr>
          <a:xfrm>
            <a:off x="7406282" y="2977223"/>
            <a:ext cx="4785719" cy="3880779"/>
          </a:xfrm>
          <a:prstGeom prst="rect">
            <a:avLst/>
          </a:prstGeom>
        </p:spPr>
      </p:pic>
      <p:sp>
        <p:nvSpPr>
          <p:cNvPr id="20" name="Picture Placeholder 3"/>
          <p:cNvSpPr>
            <a:spLocks noGrp="1"/>
          </p:cNvSpPr>
          <p:nvPr>
            <p:ph type="pic" sz="quarter" idx="18" hasCustomPrompt="1"/>
          </p:nvPr>
        </p:nvSpPr>
        <p:spPr>
          <a:xfrm>
            <a:off x="4797009" y="4292600"/>
            <a:ext cx="1679929" cy="2012851"/>
          </a:xfrm>
        </p:spPr>
        <p:txBody>
          <a:bodyPr anchor="ctr">
            <a:normAutofit/>
          </a:bodyPr>
          <a:lstStyle>
            <a:lvl1pPr marL="0" indent="0" algn="ctr">
              <a:buNone/>
              <a:defRPr sz="1200"/>
            </a:lvl1pPr>
          </a:lstStyle>
          <a:p>
            <a:r>
              <a:rPr lang="nb-NO" dirty="0"/>
              <a:t>Bilde av foredragsholder</a:t>
            </a:r>
          </a:p>
          <a:p>
            <a:endParaRPr lang="nb-NO" dirty="0"/>
          </a:p>
        </p:txBody>
      </p:sp>
      <p:sp>
        <p:nvSpPr>
          <p:cNvPr id="18" name="Rectangle 17">
            <a:hlinkClick r:id="rId9"/>
          </p:cNvPr>
          <p:cNvSpPr/>
          <p:nvPr userDrawn="1"/>
        </p:nvSpPr>
        <p:spPr>
          <a:xfrm>
            <a:off x="1583499" y="5140207"/>
            <a:ext cx="1920213" cy="192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Tree>
    <p:extLst>
      <p:ext uri="{BB962C8B-B14F-4D97-AF65-F5344CB8AC3E}">
        <p14:creationId xmlns:p14="http://schemas.microsoft.com/office/powerpoint/2010/main" val="244431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General Content (Single Line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90600"/>
          </a:xfrm>
          <a:prstGeom prst="rect">
            <a:avLst/>
          </a:prstGeom>
        </p:spPr>
        <p:txBody>
          <a:bodyPr anchor="ctr" anchorCtr="0">
            <a:noAutofit/>
          </a:bodyPr>
          <a:lstStyle>
            <a:lvl1pPr algn="l">
              <a:lnSpc>
                <a:spcPts val="3040"/>
              </a:lnSpc>
              <a:defRPr sz="3200" b="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678363"/>
          </a:xfrm>
          <a:prstGeom prst="rect">
            <a:avLst/>
          </a:prstGeom>
        </p:spPr>
        <p:txBody>
          <a:bodyPr/>
          <a:lstStyle>
            <a:lvl1pPr marL="228600" indent="-228600">
              <a:buClr>
                <a:srgbClr val="501F78"/>
              </a:buCl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Content (Double Line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1"/>
            <a:ext cx="10972800" cy="4678363"/>
          </a:xfrm>
          <a:prstGeom prst="rect">
            <a:avLst/>
          </a:prstGeom>
        </p:spPr>
        <p:txBody>
          <a:bodyPr/>
          <a:lstStyle>
            <a:lvl1pPr marL="228600" indent="-228600">
              <a:buClr>
                <a:srgbClr val="501F78"/>
              </a:buCl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609600" y="0"/>
            <a:ext cx="10972800" cy="990600"/>
          </a:xfrm>
          <a:prstGeom prst="rect">
            <a:avLst/>
          </a:prstGeom>
        </p:spPr>
        <p:txBody>
          <a:bodyPr anchor="ctr" anchorCtr="0">
            <a:noAutofit/>
          </a:bodyPr>
          <a:lstStyle>
            <a:lvl1pPr algn="l">
              <a:lnSpc>
                <a:spcPts val="3040"/>
              </a:lnSpc>
              <a:defRPr sz="3200" b="0">
                <a:solidFill>
                  <a:schemeClr val="tx1"/>
                </a:solidFill>
              </a:defRPr>
            </a:lvl1pPr>
          </a:lstStyle>
          <a:p>
            <a:r>
              <a:rPr lang="en-US"/>
              <a:t>Click to edit Master title style</a:t>
            </a: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1"/>
            <a:ext cx="5384800" cy="4724400"/>
          </a:xfrm>
          <a:prstGeom prst="rect">
            <a:avLst/>
          </a:prstGeom>
        </p:spPr>
        <p:txBody>
          <a:bodyPr/>
          <a:lstStyle>
            <a:lvl1pPr marL="282575" indent="-282575">
              <a:buClr>
                <a:srgbClr val="501F78"/>
              </a:buClr>
              <a:defRPr sz="2800"/>
            </a:lvl1pPr>
            <a:lvl2pPr>
              <a:buClr>
                <a:srgbClr val="501F78"/>
              </a:buClr>
              <a:defRPr sz="2400"/>
            </a:lvl2pPr>
            <a:lvl3pPr>
              <a:buClr>
                <a:srgbClr val="501F78"/>
              </a:buClr>
              <a:defRPr sz="2000"/>
            </a:lvl3pPr>
            <a:lvl4pPr>
              <a:buClr>
                <a:srgbClr val="501F78"/>
              </a:buClr>
              <a:defRPr sz="1800"/>
            </a:lvl4pPr>
            <a:lvl5pPr>
              <a:buClr>
                <a:srgbClr val="501F78"/>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71601"/>
            <a:ext cx="5384800" cy="4724400"/>
          </a:xfrm>
          <a:prstGeom prst="rect">
            <a:avLst/>
          </a:prstGeom>
        </p:spPr>
        <p:txBody>
          <a:bodyPr/>
          <a:lstStyle>
            <a:lvl1pPr marL="282575" indent="-282575">
              <a:buClr>
                <a:srgbClr val="501F78"/>
              </a:buClr>
              <a:defRPr sz="2800"/>
            </a:lvl1pPr>
            <a:lvl2pPr>
              <a:buClr>
                <a:srgbClr val="501F78"/>
              </a:buClr>
              <a:defRPr sz="2400"/>
            </a:lvl2pPr>
            <a:lvl3pPr>
              <a:buClr>
                <a:srgbClr val="501F78"/>
              </a:buClr>
              <a:defRPr sz="2000"/>
            </a:lvl3pPr>
            <a:lvl4pPr>
              <a:buClr>
                <a:srgbClr val="501F78"/>
              </a:buClr>
              <a:defRPr sz="1800"/>
            </a:lvl4pPr>
            <a:lvl5pPr>
              <a:buClr>
                <a:srgbClr val="501F78"/>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0" y="0"/>
            <a:ext cx="10972800" cy="990600"/>
          </a:xfrm>
          <a:prstGeom prst="rect">
            <a:avLst/>
          </a:prstGeom>
        </p:spPr>
        <p:txBody>
          <a:bodyPr anchor="ctr">
            <a:noAutofit/>
          </a:bodyPr>
          <a:lstStyle>
            <a:lvl1pPr algn="l">
              <a:lnSpc>
                <a:spcPts val="3040"/>
              </a:lnSpc>
              <a:defRPr sz="3200" b="0">
                <a:solidFill>
                  <a:schemeClr val="tx1"/>
                </a:solidFill>
              </a:defRPr>
            </a:lvl1pPr>
          </a:lstStyle>
          <a:p>
            <a:r>
              <a:rPr lang="en-US"/>
              <a:t>Click to edit Master title style</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3.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1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14.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hyperlink" Target="https://www.patentstyret.no/" TargetMode="Externa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9.xml"/><Relationship Id="rId7"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2.png"/><Relationship Id="rId5" Type="http://schemas.openxmlformats.org/officeDocument/2006/relationships/slideLayout" Target="../slideLayouts/slideLayout25.xml"/><Relationship Id="rId10" Type="http://schemas.openxmlformats.org/officeDocument/2006/relationships/theme" Target="../theme/theme7.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12.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1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9.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PowerPointTitleGraphic.jpg"/>
          <p:cNvPicPr>
            <a:picLocks noChangeAspect="1"/>
          </p:cNvPicPr>
          <p:nvPr/>
        </p:nvPicPr>
        <p:blipFill>
          <a:blip r:embed="rId8" cstate="print"/>
          <a:stretch>
            <a:fillRect/>
          </a:stretch>
        </p:blipFill>
        <p:spPr>
          <a:xfrm>
            <a:off x="0" y="-1"/>
            <a:ext cx="12192000" cy="3417547"/>
          </a:xfrm>
          <a:prstGeom prst="rect">
            <a:avLst/>
          </a:prstGeom>
          <a:ln>
            <a:noFill/>
          </a:ln>
          <a:effectLst>
            <a:outerShdw blurRad="292100" dist="25400" dir="2700000" algn="tl" rotWithShape="0">
              <a:srgbClr val="333333">
                <a:alpha val="65000"/>
              </a:srgbClr>
            </a:outerShdw>
          </a:effectLst>
        </p:spPr>
      </p:pic>
      <p:sp>
        <p:nvSpPr>
          <p:cNvPr id="8" name="Rectangle 7"/>
          <p:cNvSpPr/>
          <p:nvPr/>
        </p:nvSpPr>
        <p:spPr>
          <a:xfrm>
            <a:off x="11887200" y="6064250"/>
            <a:ext cx="304800" cy="533400"/>
          </a:xfrm>
          <a:prstGeom prst="rect">
            <a:avLst/>
          </a:prstGeom>
          <a:solidFill>
            <a:srgbClr val="501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p:nvPicPr>
        <p:blipFill>
          <a:blip r:embed="rId9" cstate="print"/>
          <a:stretch>
            <a:fillRect/>
          </a:stretch>
        </p:blipFill>
        <p:spPr>
          <a:xfrm>
            <a:off x="10058400" y="6120384"/>
            <a:ext cx="1743456" cy="43281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a:off x="6001442" y="627958"/>
            <a:ext cx="232390" cy="12235275"/>
          </a:xfrm>
          <a:prstGeom prst="rect">
            <a:avLst/>
          </a:prstGeom>
          <a:solidFill>
            <a:srgbClr val="552C8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800" dirty="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endParaRPr lang="nb-NO" dirty="0"/>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pic>
        <p:nvPicPr>
          <p:cNvPr id="4" name="Bilde 8">
            <a:extLst/>
          </p:cNvPr>
          <p:cNvPicPr>
            <a:picLocks noChangeAspect="1"/>
          </p:cNvPicPr>
          <p:nvPr/>
        </p:nvPicPr>
        <p:blipFill>
          <a:blip r:embed="rId13"/>
          <a:stretch>
            <a:fillRect/>
          </a:stretch>
        </p:blipFill>
        <p:spPr>
          <a:xfrm>
            <a:off x="10945093" y="6321658"/>
            <a:ext cx="1107786" cy="520577"/>
          </a:xfrm>
          <a:prstGeom prst="rect">
            <a:avLst/>
          </a:prstGeom>
          <a:noFill/>
          <a:ln cap="flat">
            <a:noFill/>
          </a:ln>
        </p:spPr>
      </p:pic>
      <p:cxnSp>
        <p:nvCxnSpPr>
          <p:cNvPr id="6" name="Straight Connector 8"/>
          <p:cNvCxnSpPr/>
          <p:nvPr/>
        </p:nvCxnSpPr>
        <p:spPr>
          <a:xfrm>
            <a:off x="0" y="6319802"/>
            <a:ext cx="12191996" cy="0"/>
          </a:xfrm>
          <a:prstGeom prst="straightConnector1">
            <a:avLst/>
          </a:prstGeom>
          <a:noFill/>
          <a:ln w="12701" cap="flat">
            <a:solidFill>
              <a:srgbClr val="000001">
                <a:alpha val="20000"/>
              </a:srgbClr>
            </a:solidFill>
            <a:prstDash val="solid"/>
            <a:miter/>
          </a:ln>
        </p:spPr>
      </p:cxnSp>
      <p:sp>
        <p:nvSpPr>
          <p:cNvPr id="7" name="Plassholder for lysbildenummer 6"/>
          <p:cNvSpPr>
            <a:spLocks noGrp="1"/>
          </p:cNvSpPr>
          <p:nvPr>
            <p:ph type="sldNum" sz="quarter" idx="4"/>
          </p:nvPr>
        </p:nvSpPr>
        <p:spPr>
          <a:xfrm>
            <a:off x="5684698" y="6447144"/>
            <a:ext cx="822604" cy="365125"/>
          </a:xfrm>
          <a:prstGeom prst="rect">
            <a:avLst/>
          </a:prstGeom>
        </p:spPr>
        <p:txBody>
          <a:bodyPr vert="horz" lIns="91440" tIns="45720" rIns="91440" bIns="45720" rtlCol="0" anchor="ctr"/>
          <a:lstStyle>
            <a:lvl1pPr algn="ctr">
              <a:defRPr sz="1000">
                <a:solidFill>
                  <a:schemeClr val="bg1">
                    <a:lumMod val="50000"/>
                  </a:schemeClr>
                </a:solidFill>
                <a:latin typeface="Verdana" charset="0"/>
                <a:ea typeface="Verdana" charset="0"/>
                <a:cs typeface="Verdana" charset="0"/>
              </a:defRPr>
            </a:lvl1pPr>
          </a:lstStyle>
          <a:p>
            <a:fld id="{AFA7AC37-D4FC-4742-B603-BEDCF354203B}" type="slidenum">
              <a:rPr lang="nb-NO" smtClean="0"/>
              <a:t>‹#›</a:t>
            </a:fld>
            <a:endParaRPr lang="nb-NO"/>
          </a:p>
        </p:txBody>
      </p:sp>
      <p:sp>
        <p:nvSpPr>
          <p:cNvPr id="9" name="Plassholder for dato 8"/>
          <p:cNvSpPr>
            <a:spLocks noGrp="1"/>
          </p:cNvSpPr>
          <p:nvPr>
            <p:ph type="dt" sz="half" idx="2"/>
          </p:nvPr>
        </p:nvSpPr>
        <p:spPr>
          <a:xfrm>
            <a:off x="7440260" y="6439394"/>
            <a:ext cx="2743200" cy="365125"/>
          </a:xfrm>
          <a:prstGeom prst="rect">
            <a:avLst/>
          </a:prstGeom>
        </p:spPr>
        <p:txBody>
          <a:bodyPr vert="horz" lIns="91440" tIns="45720" rIns="91440" bIns="45720" rtlCol="0" anchor="ctr"/>
          <a:lstStyle>
            <a:lvl1pPr algn="ctr">
              <a:defRPr sz="1000">
                <a:solidFill>
                  <a:schemeClr val="bg1">
                    <a:lumMod val="50000"/>
                  </a:schemeClr>
                </a:solidFill>
                <a:latin typeface="Verdana" charset="0"/>
                <a:ea typeface="Verdana" charset="0"/>
                <a:cs typeface="Verdana" charset="0"/>
              </a:defRPr>
            </a:lvl1pPr>
          </a:lstStyle>
          <a:p>
            <a:fld id="{11E579D4-4AF2-4F47-8415-AE85A5D64B6A}" type="datetime1">
              <a:rPr lang="nb-NO" smtClean="0"/>
              <a:t>01.02.2018</a:t>
            </a:fld>
            <a:endParaRPr lang="nb-NO"/>
          </a:p>
        </p:txBody>
      </p:sp>
      <p:sp>
        <p:nvSpPr>
          <p:cNvPr id="10" name="Plassholder for bunntekst 9"/>
          <p:cNvSpPr>
            <a:spLocks noGrp="1"/>
          </p:cNvSpPr>
          <p:nvPr>
            <p:ph type="ftr" sz="quarter" idx="3"/>
          </p:nvPr>
        </p:nvSpPr>
        <p:spPr>
          <a:xfrm>
            <a:off x="838203" y="6430379"/>
            <a:ext cx="4114800" cy="365125"/>
          </a:xfrm>
          <a:prstGeom prst="rect">
            <a:avLst/>
          </a:prstGeom>
        </p:spPr>
        <p:txBody>
          <a:bodyPr vert="horz" lIns="91440" tIns="45720" rIns="91440" bIns="45720" rtlCol="0" anchor="ctr"/>
          <a:lstStyle>
            <a:lvl1pPr algn="l">
              <a:defRPr sz="1000">
                <a:solidFill>
                  <a:schemeClr val="tx1">
                    <a:tint val="75000"/>
                  </a:schemeClr>
                </a:solidFill>
                <a:latin typeface="Verdana" charset="0"/>
                <a:ea typeface="Verdana" charset="0"/>
                <a:cs typeface="Verdana" charset="0"/>
              </a:defRPr>
            </a:lvl1pPr>
          </a:lstStyle>
          <a:p>
            <a:endParaRPr lang="nb-NO"/>
          </a:p>
        </p:txBody>
      </p:sp>
    </p:spTree>
    <p:extLst>
      <p:ext uri="{BB962C8B-B14F-4D97-AF65-F5344CB8AC3E}">
        <p14:creationId xmlns:p14="http://schemas.microsoft.com/office/powerpoint/2010/main" val="23669740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ipe dir="r"/>
  </p:transition>
  <p:hf hdr="0" ftr="0" dt="0"/>
  <p:txStyles>
    <p:titleStyle>
      <a:lvl1pPr marL="0" marR="0" lvl="0" indent="0" algn="l" defTabSz="914400" rtl="0" eaLnBrk="1" fontAlgn="auto" hangingPunct="1">
        <a:lnSpc>
          <a:spcPct val="90000"/>
        </a:lnSpc>
        <a:spcBef>
          <a:spcPts val="0"/>
        </a:spcBef>
        <a:spcAft>
          <a:spcPts val="0"/>
        </a:spcAft>
        <a:buNone/>
        <a:tabLst/>
        <a:defRPr lang="en-US" sz="4400" b="0" i="0" u="none" strike="noStrike" kern="1200" cap="none" spc="0" baseline="0">
          <a:solidFill>
            <a:schemeClr val="tx1">
              <a:lumMod val="65000"/>
              <a:lumOff val="35000"/>
            </a:schemeClr>
          </a:solidFill>
          <a:uFillTx/>
          <a:latin typeface="Arial Black" pitchFamily="34"/>
        </a:defRPr>
      </a:lvl1pPr>
    </p:titleStyle>
    <p:bodyStyle>
      <a:lvl1pPr marL="228600" marR="0" lvl="0" indent="-228600" algn="l" defTabSz="914400" rtl="0" eaLnBrk="1" fontAlgn="auto" hangingPunct="1">
        <a:lnSpc>
          <a:spcPct val="90000"/>
        </a:lnSpc>
        <a:spcBef>
          <a:spcPts val="1000"/>
        </a:spcBef>
        <a:spcAft>
          <a:spcPts val="0"/>
        </a:spcAft>
        <a:buClr>
          <a:schemeClr val="accent1"/>
        </a:buClr>
        <a:buSzPct val="100000"/>
        <a:buFont typeface="Arial" pitchFamily="34"/>
        <a:buChar char="•"/>
        <a:tabLst/>
        <a:defRPr lang="en-US" sz="2800" b="0" i="0" u="none" strike="noStrike" kern="1200" cap="none" spc="0" baseline="0">
          <a:solidFill>
            <a:schemeClr val="tx2">
              <a:lumMod val="75000"/>
            </a:schemeClr>
          </a:solidFill>
          <a:uFillTx/>
          <a:latin typeface="Arial" pitchFamily="34"/>
          <a:cs typeface="Arial" pitchFamily="34"/>
        </a:defRPr>
      </a:lvl1pPr>
      <a:lvl2pPr marL="685800" marR="0" lvl="1" indent="-228600" algn="l" defTabSz="914400" rtl="0" eaLnBrk="1" fontAlgn="auto" hangingPunct="1">
        <a:lnSpc>
          <a:spcPct val="90000"/>
        </a:lnSpc>
        <a:spcBef>
          <a:spcPts val="500"/>
        </a:spcBef>
        <a:spcAft>
          <a:spcPts val="0"/>
        </a:spcAft>
        <a:buSzPct val="100000"/>
        <a:buFont typeface=".AppleSystemUIFont" charset="-120"/>
        <a:buChar char="–"/>
        <a:tabLst/>
        <a:defRPr lang="en-US" sz="2400" b="0" i="0" u="none" strike="noStrike" kern="1200" cap="none" spc="0" baseline="0">
          <a:solidFill>
            <a:schemeClr val="tx2">
              <a:lumMod val="75000"/>
            </a:schemeClr>
          </a:solidFill>
          <a:uFillTx/>
          <a:latin typeface="Arial" pitchFamily="34"/>
          <a:cs typeface="Arial" pitchFamily="34"/>
        </a:defRPr>
      </a:lvl2pPr>
      <a:lvl3pPr marL="1143000" marR="0" lvl="2" indent="-228600" algn="l" defTabSz="914400" rtl="0" eaLnBrk="1"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chemeClr val="tx2">
              <a:lumMod val="75000"/>
            </a:schemeClr>
          </a:solidFill>
          <a:uFillTx/>
          <a:latin typeface="Arial" pitchFamily="34"/>
          <a:cs typeface="Arial" pitchFamily="34"/>
        </a:defRPr>
      </a:lvl3pPr>
      <a:lvl4pPr marL="1600200" marR="0" lvl="3" indent="-228600" algn="l" defTabSz="914400" rtl="0" eaLnBrk="1"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chemeClr val="tx2">
              <a:lumMod val="75000"/>
            </a:schemeClr>
          </a:solidFill>
          <a:uFillTx/>
          <a:latin typeface="Arial" pitchFamily="34"/>
          <a:cs typeface="Arial" pitchFamily="34"/>
        </a:defRPr>
      </a:lvl4pPr>
      <a:lvl5pPr marL="2057400" marR="0" lvl="4" indent="-228600" algn="l" defTabSz="914400" rtl="0" eaLnBrk="1"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chemeClr val="tx2">
              <a:lumMod val="75000"/>
            </a:schemeClr>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01">
          <p15:clr>
            <a:srgbClr val="F26B43"/>
          </p15:clr>
        </p15:guide>
        <p15:guide id="2" pos="38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ps_logo_blaa_RGB.png">
            <a:hlinkClick r:id="rId15"/>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86093" y="6221777"/>
            <a:ext cx="1670073" cy="394924"/>
          </a:xfrm>
          <a:prstGeom prst="rect">
            <a:avLst/>
          </a:prstGeom>
        </p:spPr>
      </p:pic>
      <p:sp>
        <p:nvSpPr>
          <p:cNvPr id="2" name="Title Placeholder 1"/>
          <p:cNvSpPr>
            <a:spLocks noGrp="1"/>
          </p:cNvSpPr>
          <p:nvPr>
            <p:ph type="title"/>
          </p:nvPr>
        </p:nvSpPr>
        <p:spPr>
          <a:xfrm>
            <a:off x="960001" y="218017"/>
            <a:ext cx="10785951" cy="978609"/>
          </a:xfrm>
          <a:prstGeom prst="rect">
            <a:avLst/>
          </a:prstGeom>
        </p:spPr>
        <p:txBody>
          <a:bodyPr vert="horz" lIns="0" tIns="0" rIns="0" bIns="0" rtlCol="0" anchor="b">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960000" y="1498601"/>
            <a:ext cx="10785600" cy="4425951"/>
          </a:xfrm>
          <a:prstGeom prst="rect">
            <a:avLst/>
          </a:prstGeom>
        </p:spPr>
        <p:txBody>
          <a:bodyPr vert="horz" lIns="0" tIns="0" rIns="0" bIns="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4" name="Date Placeholder 3"/>
          <p:cNvSpPr>
            <a:spLocks noGrp="1"/>
          </p:cNvSpPr>
          <p:nvPr>
            <p:ph type="dt" sz="half" idx="2"/>
          </p:nvPr>
        </p:nvSpPr>
        <p:spPr>
          <a:xfrm>
            <a:off x="946151" y="6363711"/>
            <a:ext cx="1204947" cy="228543"/>
          </a:xfrm>
          <a:prstGeom prst="rect">
            <a:avLst/>
          </a:prstGeom>
        </p:spPr>
        <p:txBody>
          <a:bodyPr vert="horz" lIns="0" tIns="0" rIns="0" bIns="0" rtlCol="0" anchor="b"/>
          <a:lstStyle>
            <a:lvl1pPr algn="l">
              <a:defRPr sz="1200">
                <a:solidFill>
                  <a:schemeClr val="tx1"/>
                </a:solidFill>
              </a:defRPr>
            </a:lvl1pPr>
          </a:lstStyle>
          <a:p>
            <a:fld id="{72C40437-EC1D-4858-A66E-F4486B0F73D5}" type="datetime1">
              <a:rPr lang="nb-NO" smtClean="0"/>
              <a:t>01.02.2018</a:t>
            </a:fld>
            <a:endParaRPr lang="nb-NO" dirty="0"/>
          </a:p>
        </p:txBody>
      </p:sp>
      <p:sp>
        <p:nvSpPr>
          <p:cNvPr id="5" name="Footer Placeholder 4"/>
          <p:cNvSpPr>
            <a:spLocks noGrp="1"/>
          </p:cNvSpPr>
          <p:nvPr>
            <p:ph type="ftr" sz="quarter" idx="3"/>
          </p:nvPr>
        </p:nvSpPr>
        <p:spPr>
          <a:xfrm>
            <a:off x="2206131" y="6363295"/>
            <a:ext cx="7680000" cy="228543"/>
          </a:xfrm>
          <a:prstGeom prst="rect">
            <a:avLst/>
          </a:prstGeom>
        </p:spPr>
        <p:txBody>
          <a:bodyPr vert="horz" lIns="0" tIns="0" rIns="0" bIns="0" rtlCol="0" anchor="b"/>
          <a:lstStyle>
            <a:lvl1pPr algn="l">
              <a:defRPr sz="1200">
                <a:solidFill>
                  <a:schemeClr val="tx1"/>
                </a:solidFill>
              </a:defRPr>
            </a:lvl1pPr>
          </a:lstStyle>
          <a:p>
            <a:endParaRPr lang="nb-NO" dirty="0"/>
          </a:p>
        </p:txBody>
      </p:sp>
      <p:sp>
        <p:nvSpPr>
          <p:cNvPr id="6" name="Slide Number Placeholder 5"/>
          <p:cNvSpPr>
            <a:spLocks noGrp="1"/>
          </p:cNvSpPr>
          <p:nvPr>
            <p:ph type="sldNum" sz="quarter" idx="4"/>
          </p:nvPr>
        </p:nvSpPr>
        <p:spPr>
          <a:xfrm>
            <a:off x="335361" y="6363295"/>
            <a:ext cx="543455" cy="228543"/>
          </a:xfrm>
          <a:prstGeom prst="rect">
            <a:avLst/>
          </a:prstGeom>
        </p:spPr>
        <p:txBody>
          <a:bodyPr vert="horz" lIns="0" tIns="0" rIns="0" bIns="0" rtlCol="0" anchor="b"/>
          <a:lstStyle>
            <a:lvl1pPr algn="ctr">
              <a:defRPr sz="1200">
                <a:solidFill>
                  <a:schemeClr val="tx1"/>
                </a:solidFill>
              </a:defRPr>
            </a:lvl1pPr>
          </a:lstStyle>
          <a:p>
            <a:fld id="{6445804C-D808-468B-8177-0AE7245AFB6F}" type="slidenum">
              <a:rPr lang="nb-NO" smtClean="0"/>
              <a:pPr/>
              <a:t>‹#›</a:t>
            </a:fld>
            <a:endParaRPr lang="nb-NO" dirty="0"/>
          </a:p>
        </p:txBody>
      </p:sp>
      <p:sp>
        <p:nvSpPr>
          <p:cNvPr id="8" name="Rectangle 7"/>
          <p:cNvSpPr/>
          <p:nvPr/>
        </p:nvSpPr>
        <p:spPr>
          <a:xfrm>
            <a:off x="0" y="-11289"/>
            <a:ext cx="240000" cy="68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noProof="0"/>
              <a:t> </a:t>
            </a:r>
          </a:p>
        </p:txBody>
      </p:sp>
    </p:spTree>
    <p:extLst>
      <p:ext uri="{BB962C8B-B14F-4D97-AF65-F5344CB8AC3E}">
        <p14:creationId xmlns:p14="http://schemas.microsoft.com/office/powerpoint/2010/main" val="10649651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1219170" rtl="0" eaLnBrk="1" latinLnBrk="0" hangingPunct="1">
        <a:spcBef>
          <a:spcPct val="0"/>
        </a:spcBef>
        <a:buNone/>
        <a:defRPr sz="2933" kern="1200">
          <a:solidFill>
            <a:srgbClr val="008BC0"/>
          </a:solidFill>
          <a:latin typeface="+mj-lt"/>
          <a:ea typeface="+mj-ea"/>
          <a:cs typeface="+mj-cs"/>
        </a:defRPr>
      </a:lvl1pPr>
    </p:titleStyle>
    <p:bodyStyle>
      <a:lvl1pPr marL="251878" indent="-251878" algn="l" defTabSz="1219170" rtl="0" eaLnBrk="1" latinLnBrk="0" hangingPunct="1">
        <a:spcBef>
          <a:spcPts val="800"/>
        </a:spcBef>
        <a:spcAft>
          <a:spcPts val="0"/>
        </a:spcAft>
        <a:buFont typeface="Arial" pitchFamily="34" charset="0"/>
        <a:buChar char="•"/>
        <a:defRPr sz="2400" kern="1200">
          <a:solidFill>
            <a:schemeClr val="tx1"/>
          </a:solidFill>
          <a:latin typeface="+mn-lt"/>
          <a:ea typeface="+mn-ea"/>
          <a:cs typeface="+mn-cs"/>
        </a:defRPr>
      </a:lvl1pPr>
      <a:lvl2pPr marL="609585" indent="-262460" algn="l" defTabSz="1219170" rtl="0" eaLnBrk="1" latinLnBrk="0" hangingPunct="1">
        <a:spcBef>
          <a:spcPts val="800"/>
        </a:spcBef>
        <a:spcAft>
          <a:spcPts val="0"/>
        </a:spcAft>
        <a:buFont typeface="Arial" pitchFamily="34" charset="0"/>
        <a:buChar char="–"/>
        <a:defRPr sz="2000" kern="1200">
          <a:solidFill>
            <a:schemeClr val="tx1"/>
          </a:solidFill>
          <a:latin typeface="+mn-lt"/>
          <a:ea typeface="+mn-ea"/>
          <a:cs typeface="+mn-cs"/>
        </a:defRPr>
      </a:lvl2pPr>
      <a:lvl3pPr marL="838179" indent="-241294" algn="l" defTabSz="1219170" rtl="0" eaLnBrk="1" latinLnBrk="0" hangingPunct="1">
        <a:spcBef>
          <a:spcPts val="800"/>
        </a:spcBef>
        <a:spcAft>
          <a:spcPts val="0"/>
        </a:spcAft>
        <a:buFont typeface="Arial" pitchFamily="34" charset="0"/>
        <a:buChar char="•"/>
        <a:defRPr sz="2000" kern="1200">
          <a:solidFill>
            <a:schemeClr val="tx1"/>
          </a:solidFill>
          <a:latin typeface="+mn-lt"/>
          <a:ea typeface="+mn-ea"/>
          <a:cs typeface="+mn-cs"/>
        </a:defRPr>
      </a:lvl3pPr>
      <a:lvl4pPr marL="1073124" indent="-234945" algn="l" defTabSz="1219170" rtl="0" eaLnBrk="1" latinLnBrk="0" hangingPunct="1">
        <a:spcBef>
          <a:spcPts val="800"/>
        </a:spcBef>
        <a:spcAft>
          <a:spcPts val="0"/>
        </a:spcAft>
        <a:buFont typeface="Arial" pitchFamily="34" charset="0"/>
        <a:buChar char="–"/>
        <a:defRPr sz="2000" kern="1200">
          <a:solidFill>
            <a:schemeClr val="tx1"/>
          </a:solidFill>
          <a:latin typeface="+mn-lt"/>
          <a:ea typeface="+mn-ea"/>
          <a:cs typeface="+mn-cs"/>
        </a:defRPr>
      </a:lvl4pPr>
      <a:lvl5pPr marL="1314418" indent="-241294" algn="l" defTabSz="1219170" rtl="0" eaLnBrk="1" latinLnBrk="0" hangingPunct="1">
        <a:spcBef>
          <a:spcPts val="800"/>
        </a:spcBef>
        <a:spcAft>
          <a:spcPts val="0"/>
        </a:spcAft>
        <a:buFont typeface="Arial" pitchFamily="34" charset="0"/>
        <a:buChar char="»"/>
        <a:defRPr sz="20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Date Placeholder 1"/>
          <p:cNvSpPr txBox="1">
            <a:spLocks/>
          </p:cNvSpPr>
          <p:nvPr/>
        </p:nvSpPr>
        <p:spPr>
          <a:xfrm>
            <a:off x="3962400" y="6400800"/>
            <a:ext cx="5080000" cy="381000"/>
          </a:xfrm>
          <a:prstGeom prst="rect">
            <a:avLst/>
          </a:prstGeom>
        </p:spPr>
        <p:txBody>
          <a:bodyPr/>
          <a:lstStyle>
            <a:lvl1pPr algn="r">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DE2E9D9-28ED-475E-B74C-50474A33E159}" type="datetimeFigureOut">
              <a:rPr kumimoji="0" lang="en-US" sz="9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2/1/2018</a:t>
            </a:fld>
            <a:r>
              <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rPr>
              <a:t>     </a:t>
            </a:r>
            <a:r>
              <a:rPr kumimoji="0" lang="en-US" sz="900" b="0" i="0" u="none" strike="noStrike" kern="1200" cap="none" spc="0" normalizeH="0" baseline="0" noProof="0" dirty="0">
                <a:ln>
                  <a:noFill/>
                </a:ln>
                <a:solidFill>
                  <a:srgbClr val="9F5FCF"/>
                </a:solidFill>
                <a:effectLst/>
                <a:uLnTx/>
                <a:uFillTx/>
                <a:latin typeface="+mn-lt"/>
                <a:ea typeface="+mn-ea"/>
                <a:cs typeface="+mn-cs"/>
              </a:rPr>
              <a:t>|</a:t>
            </a:r>
            <a:r>
              <a:rPr kumimoji="0" lang="en-US" sz="900" b="0" i="0" u="none" strike="noStrike" kern="1200" cap="none" spc="0" normalizeH="0" baseline="0" noProof="0" dirty="0">
                <a:ln>
                  <a:noFill/>
                </a:ln>
                <a:solidFill>
                  <a:srgbClr val="7030A0"/>
                </a:solidFill>
                <a:effectLst/>
                <a:uLnTx/>
                <a:uFillTx/>
                <a:latin typeface="+mn-lt"/>
                <a:ea typeface="+mn-ea"/>
                <a:cs typeface="+mn-cs"/>
              </a:rPr>
              <a:t>    </a:t>
            </a:r>
            <a:fld id="{0C9C7206-A1D0-4C25-936A-694BAE59397F}" type="slidenum">
              <a:rPr kumimoji="0" lang="en-US" sz="9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rPr>
              <a:t>    </a:t>
            </a:r>
            <a:r>
              <a:rPr kumimoji="0" lang="en-US" sz="900" b="0" i="0" u="none" strike="noStrike" kern="1200" cap="none" spc="0" normalizeH="0" baseline="0" noProof="0" dirty="0">
                <a:ln>
                  <a:noFill/>
                </a:ln>
                <a:solidFill>
                  <a:srgbClr val="9F5FCF"/>
                </a:solidFill>
                <a:effectLst/>
                <a:uLnTx/>
                <a:uFillTx/>
                <a:latin typeface="+mn-lt"/>
                <a:ea typeface="+mn-ea"/>
                <a:cs typeface="+mn-cs"/>
              </a:rPr>
              <a:t>|    </a:t>
            </a:r>
            <a:r>
              <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rPr>
              <a:t>©2010 CIBER, Inc.</a:t>
            </a:r>
          </a:p>
        </p:txBody>
      </p:sp>
      <p:sp>
        <p:nvSpPr>
          <p:cNvPr id="6" name="Rectangle 5"/>
          <p:cNvSpPr/>
          <p:nvPr/>
        </p:nvSpPr>
        <p:spPr>
          <a:xfrm>
            <a:off x="11988800" y="6400800"/>
            <a:ext cx="203200" cy="304800"/>
          </a:xfrm>
          <a:prstGeom prst="rect">
            <a:avLst/>
          </a:prstGeom>
          <a:solidFill>
            <a:srgbClr val="501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p:nvPicPr>
        <p:blipFill>
          <a:blip r:embed="rId7" cstate="print"/>
          <a:stretch>
            <a:fillRect/>
          </a:stretch>
        </p:blipFill>
        <p:spPr>
          <a:xfrm>
            <a:off x="406400" y="6477000"/>
            <a:ext cx="1727200" cy="152828"/>
          </a:xfrm>
          <a:prstGeom prst="rect">
            <a:avLst/>
          </a:prstGeom>
        </p:spPr>
      </p:pic>
      <p:pic>
        <p:nvPicPr>
          <p:cNvPr id="9" name="Picture 8"/>
          <p:cNvPicPr>
            <a:picLocks noChangeAspect="1"/>
          </p:cNvPicPr>
          <p:nvPr/>
        </p:nvPicPr>
        <p:blipFill>
          <a:blip r:embed="rId8" cstate="print"/>
          <a:srcRect/>
          <a:stretch>
            <a:fillRect/>
          </a:stretch>
        </p:blipFill>
        <p:spPr>
          <a:xfrm>
            <a:off x="0" y="914400"/>
            <a:ext cx="12192000" cy="309458"/>
          </a:xfrm>
          <a:prstGeom prst="rect">
            <a:avLst/>
          </a:prstGeom>
        </p:spPr>
      </p:pic>
      <p:pic>
        <p:nvPicPr>
          <p:cNvPr id="10" name="Picture 9"/>
          <p:cNvPicPr>
            <a:picLocks noChangeAspect="1"/>
          </p:cNvPicPr>
          <p:nvPr/>
        </p:nvPicPr>
        <p:blipFill>
          <a:blip r:embed="rId9" cstate="print"/>
          <a:stretch>
            <a:fillRect/>
          </a:stretch>
        </p:blipFill>
        <p:spPr>
          <a:xfrm>
            <a:off x="10938933" y="6431151"/>
            <a:ext cx="1016000" cy="252224"/>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ransition>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TitleGraphic.jpg"/>
          <p:cNvPicPr>
            <a:picLocks noChangeAspect="1"/>
          </p:cNvPicPr>
          <p:nvPr/>
        </p:nvPicPr>
        <p:blipFill>
          <a:blip r:embed="rId3" cstate="print"/>
          <a:srcRect/>
          <a:stretch>
            <a:fillRect/>
          </a:stretch>
        </p:blipFill>
        <p:spPr>
          <a:xfrm>
            <a:off x="0" y="685800"/>
            <a:ext cx="12192000" cy="2590800"/>
          </a:xfrm>
          <a:prstGeom prst="rect">
            <a:avLst/>
          </a:prstGeom>
          <a:ln>
            <a:noFill/>
          </a:ln>
          <a:effectLst>
            <a:outerShdw blurRad="292100" dist="25400" dir="2700000" algn="tl" rotWithShape="0">
              <a:srgbClr val="333333">
                <a:alpha val="65000"/>
              </a:srgbClr>
            </a:outerShdw>
          </a:effectLst>
        </p:spPr>
      </p:pic>
      <p:sp>
        <p:nvSpPr>
          <p:cNvPr id="13" name="Date Placeholder 1"/>
          <p:cNvSpPr txBox="1">
            <a:spLocks/>
          </p:cNvSpPr>
          <p:nvPr/>
        </p:nvSpPr>
        <p:spPr>
          <a:xfrm>
            <a:off x="3962400" y="6400800"/>
            <a:ext cx="5080000" cy="381000"/>
          </a:xfrm>
          <a:prstGeom prst="rect">
            <a:avLst/>
          </a:prstGeom>
        </p:spPr>
        <p:txBody>
          <a:bodyPr/>
          <a:lstStyle>
            <a:lvl1pPr algn="r">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DE2E9D9-28ED-475E-B74C-50474A33E159}" type="datetimeFigureOut">
              <a:rPr kumimoji="0" lang="en-US" sz="9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2/1/2018</a:t>
            </a:fld>
            <a:r>
              <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rPr>
              <a:t>     </a:t>
            </a:r>
            <a:r>
              <a:rPr kumimoji="0" lang="en-US" sz="900" b="0" i="0" u="none" strike="noStrike" kern="1200" cap="none" spc="0" normalizeH="0" baseline="0" noProof="0" dirty="0">
                <a:ln>
                  <a:noFill/>
                </a:ln>
                <a:solidFill>
                  <a:srgbClr val="9F5FCF"/>
                </a:solidFill>
                <a:effectLst/>
                <a:uLnTx/>
                <a:uFillTx/>
                <a:latin typeface="+mn-lt"/>
                <a:ea typeface="+mn-ea"/>
                <a:cs typeface="+mn-cs"/>
              </a:rPr>
              <a:t>|</a:t>
            </a:r>
            <a:r>
              <a:rPr kumimoji="0" lang="en-US" sz="900" b="0" i="0" u="none" strike="noStrike" kern="1200" cap="none" spc="0" normalizeH="0" baseline="0" noProof="0" dirty="0">
                <a:ln>
                  <a:noFill/>
                </a:ln>
                <a:solidFill>
                  <a:srgbClr val="7030A0"/>
                </a:solidFill>
                <a:effectLst/>
                <a:uLnTx/>
                <a:uFillTx/>
                <a:latin typeface="+mn-lt"/>
                <a:ea typeface="+mn-ea"/>
                <a:cs typeface="+mn-cs"/>
              </a:rPr>
              <a:t>    </a:t>
            </a:r>
            <a:fld id="{0C9C7206-A1D0-4C25-936A-694BAE59397F}" type="slidenum">
              <a:rPr kumimoji="0" lang="en-US" sz="9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rPr>
              <a:t>    </a:t>
            </a:r>
            <a:r>
              <a:rPr kumimoji="0" lang="en-US" sz="900" b="0" i="0" u="none" strike="noStrike" kern="1200" cap="none" spc="0" normalizeH="0" baseline="0" noProof="0" dirty="0">
                <a:ln>
                  <a:noFill/>
                </a:ln>
                <a:solidFill>
                  <a:srgbClr val="9F5FCF"/>
                </a:solidFill>
                <a:effectLst/>
                <a:uLnTx/>
                <a:uFillTx/>
                <a:latin typeface="+mn-lt"/>
                <a:ea typeface="+mn-ea"/>
                <a:cs typeface="+mn-cs"/>
              </a:rPr>
              <a:t>|    </a:t>
            </a:r>
            <a:r>
              <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rPr>
              <a:t>©2010 CIBER, Inc.</a:t>
            </a:r>
          </a:p>
        </p:txBody>
      </p:sp>
      <p:sp>
        <p:nvSpPr>
          <p:cNvPr id="11" name="Rectangle 10"/>
          <p:cNvSpPr/>
          <p:nvPr/>
        </p:nvSpPr>
        <p:spPr>
          <a:xfrm>
            <a:off x="11887200" y="6064250"/>
            <a:ext cx="304800" cy="533400"/>
          </a:xfrm>
          <a:prstGeom prst="rect">
            <a:avLst/>
          </a:prstGeom>
          <a:solidFill>
            <a:srgbClr val="501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4" cstate="print"/>
          <a:stretch>
            <a:fillRect/>
          </a:stretch>
        </p:blipFill>
        <p:spPr>
          <a:xfrm>
            <a:off x="10058400" y="6120384"/>
            <a:ext cx="1743456" cy="432816"/>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Lst>
  <p:transition>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Date Placeholder 1"/>
          <p:cNvSpPr txBox="1">
            <a:spLocks/>
          </p:cNvSpPr>
          <p:nvPr/>
        </p:nvSpPr>
        <p:spPr>
          <a:xfrm>
            <a:off x="3962400" y="6400800"/>
            <a:ext cx="5080000" cy="381000"/>
          </a:xfrm>
          <a:prstGeom prst="rect">
            <a:avLst/>
          </a:prstGeom>
        </p:spPr>
        <p:txBody>
          <a:bodyPr/>
          <a:lstStyle>
            <a:lvl1pPr algn="r">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DE2E9D9-28ED-475E-B74C-50474A33E159}" type="datetimeFigureOut">
              <a:rPr kumimoji="0" lang="en-US" sz="9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2/1/2018</a:t>
            </a:fld>
            <a:r>
              <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rPr>
              <a:t>     </a:t>
            </a:r>
            <a:r>
              <a:rPr kumimoji="0" lang="en-US" sz="900" b="0" i="0" u="none" strike="noStrike" kern="1200" cap="none" spc="0" normalizeH="0" baseline="0" noProof="0" dirty="0">
                <a:ln>
                  <a:noFill/>
                </a:ln>
                <a:solidFill>
                  <a:srgbClr val="9F5FCF"/>
                </a:solidFill>
                <a:effectLst/>
                <a:uLnTx/>
                <a:uFillTx/>
                <a:latin typeface="+mn-lt"/>
                <a:ea typeface="+mn-ea"/>
                <a:cs typeface="+mn-cs"/>
              </a:rPr>
              <a:t>|</a:t>
            </a:r>
            <a:r>
              <a:rPr kumimoji="0" lang="en-US" sz="900" b="0" i="0" u="none" strike="noStrike" kern="1200" cap="none" spc="0" normalizeH="0" baseline="0" noProof="0" dirty="0">
                <a:ln>
                  <a:noFill/>
                </a:ln>
                <a:solidFill>
                  <a:srgbClr val="7030A0"/>
                </a:solidFill>
                <a:effectLst/>
                <a:uLnTx/>
                <a:uFillTx/>
                <a:latin typeface="+mn-lt"/>
                <a:ea typeface="+mn-ea"/>
                <a:cs typeface="+mn-cs"/>
              </a:rPr>
              <a:t>    </a:t>
            </a:r>
            <a:fld id="{0C9C7206-A1D0-4C25-936A-694BAE59397F}" type="slidenum">
              <a:rPr kumimoji="0" lang="en-US" sz="9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rPr>
              <a:t>    </a:t>
            </a:r>
            <a:r>
              <a:rPr kumimoji="0" lang="en-US" sz="900" b="0" i="0" u="none" strike="noStrike" kern="1200" cap="none" spc="0" normalizeH="0" baseline="0" noProof="0" dirty="0">
                <a:ln>
                  <a:noFill/>
                </a:ln>
                <a:solidFill>
                  <a:srgbClr val="9F5FCF"/>
                </a:solidFill>
                <a:effectLst/>
                <a:uLnTx/>
                <a:uFillTx/>
                <a:latin typeface="+mn-lt"/>
                <a:ea typeface="+mn-ea"/>
                <a:cs typeface="+mn-cs"/>
              </a:rPr>
              <a:t>|    </a:t>
            </a:r>
            <a:r>
              <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rPr>
              <a:t>©2010 CIBER, Inc.</a:t>
            </a:r>
          </a:p>
        </p:txBody>
      </p:sp>
      <p:sp>
        <p:nvSpPr>
          <p:cNvPr id="6" name="Rectangle 5"/>
          <p:cNvSpPr/>
          <p:nvPr/>
        </p:nvSpPr>
        <p:spPr>
          <a:xfrm>
            <a:off x="11988800" y="6400800"/>
            <a:ext cx="203200" cy="304800"/>
          </a:xfrm>
          <a:prstGeom prst="rect">
            <a:avLst/>
          </a:prstGeom>
          <a:solidFill>
            <a:srgbClr val="501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p:nvPicPr>
        <p:blipFill>
          <a:blip r:embed="rId6" cstate="print"/>
          <a:stretch>
            <a:fillRect/>
          </a:stretch>
        </p:blipFill>
        <p:spPr>
          <a:xfrm>
            <a:off x="406400" y="6477000"/>
            <a:ext cx="1727200" cy="152828"/>
          </a:xfrm>
          <a:prstGeom prst="rect">
            <a:avLst/>
          </a:prstGeom>
        </p:spPr>
      </p:pic>
      <p:pic>
        <p:nvPicPr>
          <p:cNvPr id="9" name="Picture 8"/>
          <p:cNvPicPr>
            <a:picLocks noChangeAspect="1"/>
          </p:cNvPicPr>
          <p:nvPr/>
        </p:nvPicPr>
        <p:blipFill>
          <a:blip r:embed="rId7" cstate="print"/>
          <a:stretch>
            <a:fillRect/>
          </a:stretch>
        </p:blipFill>
        <p:spPr>
          <a:xfrm>
            <a:off x="10938933" y="6431151"/>
            <a:ext cx="1016000" cy="252224"/>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ransition>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2" y="0"/>
            <a:ext cx="12191999" cy="6868438"/>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Lst>
  <p:transition>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0"/>
          <p:cNvSpPr/>
          <p:nvPr/>
        </p:nvSpPr>
        <p:spPr>
          <a:xfrm>
            <a:off x="0" y="1371601"/>
            <a:ext cx="8331200" cy="2369651"/>
          </a:xfrm>
          <a:prstGeom prst="rect">
            <a:avLst/>
          </a:prstGeom>
          <a:solidFill>
            <a:srgbClr val="ADCC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16" name="Rectangle 15"/>
          <p:cNvSpPr/>
          <p:nvPr/>
        </p:nvSpPr>
        <p:spPr>
          <a:xfrm rot="16200000">
            <a:off x="6001442" y="627958"/>
            <a:ext cx="232390" cy="12235275"/>
          </a:xfrm>
          <a:prstGeom prst="rect">
            <a:avLst/>
          </a:prstGeom>
          <a:solidFill>
            <a:srgbClr val="552C8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800" dirty="0"/>
          </a:p>
        </p:txBody>
      </p:sp>
      <p:pic>
        <p:nvPicPr>
          <p:cNvPr id="17" name="Picture 5"/>
          <p:cNvPicPr>
            <a:picLocks noChangeAspect="1" noChangeArrowheads="1"/>
          </p:cNvPicPr>
          <p:nvPr/>
        </p:nvPicPr>
        <p:blipFill>
          <a:blip r:embed="rId5" cstate="email"/>
          <a:srcRect/>
          <a:stretch>
            <a:fillRect/>
          </a:stretch>
        </p:blipFill>
        <p:spPr bwMode="auto">
          <a:xfrm>
            <a:off x="10099040" y="6204066"/>
            <a:ext cx="1625600" cy="369454"/>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hteck 3"/>
          <p:cNvSpPr/>
          <p:nvPr/>
        </p:nvSpPr>
        <p:spPr>
          <a:xfrm>
            <a:off x="1" y="609600"/>
            <a:ext cx="11701393" cy="874129"/>
          </a:xfrm>
          <a:prstGeom prst="rect">
            <a:avLst/>
          </a:prstGeom>
          <a:solidFill>
            <a:srgbClr val="ADCC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2" name="Title Placeholder 1"/>
          <p:cNvSpPr>
            <a:spLocks noGrp="1"/>
          </p:cNvSpPr>
          <p:nvPr>
            <p:ph type="title"/>
          </p:nvPr>
        </p:nvSpPr>
        <p:spPr>
          <a:xfrm>
            <a:off x="609600" y="635560"/>
            <a:ext cx="10972800" cy="81224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Date Placeholder 1"/>
          <p:cNvSpPr txBox="1">
            <a:spLocks/>
          </p:cNvSpPr>
          <p:nvPr/>
        </p:nvSpPr>
        <p:spPr>
          <a:xfrm>
            <a:off x="3759200" y="6400800"/>
            <a:ext cx="5080000" cy="381000"/>
          </a:xfrm>
          <a:prstGeom prst="rect">
            <a:avLst/>
          </a:prstGeom>
        </p:spPr>
        <p:txBody>
          <a:bodyPr/>
          <a:lstStyle>
            <a:lvl1pPr algn="r">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DE2E9D9-28ED-475E-B74C-50474A33E159}" type="datetimeFigureOut">
              <a:rPr kumimoji="0" lang="en-US" sz="900"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2/1/2018</a:t>
            </a:fld>
            <a:r>
              <a:rPr kumimoji="0" lang="en-US" sz="900"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     </a:t>
            </a:r>
            <a:r>
              <a:rPr kumimoji="0" lang="en-US" sz="900" b="0" i="0" u="none" strike="noStrike" kern="1200" cap="none" spc="0" normalizeH="0" baseline="0" noProof="0" dirty="0">
                <a:ln>
                  <a:noFill/>
                </a:ln>
                <a:solidFill>
                  <a:srgbClr val="552C87"/>
                </a:solidFill>
                <a:effectLst/>
                <a:uLnTx/>
                <a:uFillTx/>
                <a:latin typeface="Arial" pitchFamily="34" charset="0"/>
                <a:ea typeface="+mn-ea"/>
                <a:cs typeface="Arial" pitchFamily="34" charset="0"/>
              </a:rPr>
              <a:t>|</a:t>
            </a:r>
            <a:r>
              <a:rPr kumimoji="0" lang="en-US" sz="900" b="0" i="0" u="none" strike="noStrike" kern="1200" cap="none" spc="0" normalizeH="0" baseline="0" noProof="0" dirty="0">
                <a:ln>
                  <a:noFill/>
                </a:ln>
                <a:solidFill>
                  <a:srgbClr val="7030A0"/>
                </a:solidFill>
                <a:effectLst/>
                <a:uLnTx/>
                <a:uFillTx/>
                <a:latin typeface="Arial" pitchFamily="34" charset="0"/>
                <a:ea typeface="+mn-ea"/>
                <a:cs typeface="Arial" pitchFamily="34" charset="0"/>
              </a:rPr>
              <a:t>    </a:t>
            </a:r>
            <a:fld id="{0C9C7206-A1D0-4C25-936A-694BAE59397F}" type="slidenum">
              <a:rPr kumimoji="0" lang="en-US" sz="900"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900"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    </a:t>
            </a:r>
            <a:r>
              <a:rPr kumimoji="0" lang="en-US" sz="900" b="0" i="0" u="none" strike="noStrike" kern="1200" cap="none" spc="0" normalizeH="0" baseline="0" noProof="0" dirty="0">
                <a:ln>
                  <a:noFill/>
                </a:ln>
                <a:solidFill>
                  <a:srgbClr val="552C87"/>
                </a:solidFill>
                <a:effectLst/>
                <a:uLnTx/>
                <a:uFillTx/>
                <a:latin typeface="Arial" pitchFamily="34" charset="0"/>
                <a:ea typeface="+mn-ea"/>
                <a:cs typeface="Arial" pitchFamily="34" charset="0"/>
              </a:rPr>
              <a:t>|</a:t>
            </a:r>
            <a:r>
              <a:rPr kumimoji="0" lang="en-US" sz="900" b="0" i="0" u="none" strike="noStrike" kern="1200" cap="none" spc="0" normalizeH="0" baseline="0" noProof="0" dirty="0">
                <a:ln>
                  <a:noFill/>
                </a:ln>
                <a:solidFill>
                  <a:srgbClr val="9F5FCF"/>
                </a:solidFill>
                <a:effectLst/>
                <a:uLnTx/>
                <a:uFillTx/>
                <a:latin typeface="Arial" pitchFamily="34" charset="0"/>
                <a:ea typeface="+mn-ea"/>
                <a:cs typeface="Arial" pitchFamily="34" charset="0"/>
              </a:rPr>
              <a:t>    </a:t>
            </a:r>
            <a:r>
              <a:rPr kumimoji="0" lang="en-US" sz="900"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©2012 CIBER, Inc.</a:t>
            </a:r>
          </a:p>
        </p:txBody>
      </p:sp>
      <p:sp>
        <p:nvSpPr>
          <p:cNvPr id="19" name="Rectangle 18"/>
          <p:cNvSpPr/>
          <p:nvPr/>
        </p:nvSpPr>
        <p:spPr>
          <a:xfrm rot="16200000">
            <a:off x="6001442" y="627958"/>
            <a:ext cx="232390" cy="12235275"/>
          </a:xfrm>
          <a:prstGeom prst="rect">
            <a:avLst/>
          </a:prstGeom>
          <a:solidFill>
            <a:srgbClr val="552C8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800" dirty="0"/>
          </a:p>
        </p:txBody>
      </p:sp>
      <p:pic>
        <p:nvPicPr>
          <p:cNvPr id="20" name="Picture 5"/>
          <p:cNvPicPr>
            <a:picLocks noChangeAspect="1" noChangeArrowheads="1"/>
          </p:cNvPicPr>
          <p:nvPr/>
        </p:nvPicPr>
        <p:blipFill>
          <a:blip r:embed="rId11" cstate="email"/>
          <a:srcRect/>
          <a:stretch>
            <a:fillRect/>
          </a:stretch>
        </p:blipFill>
        <p:spPr bwMode="auto">
          <a:xfrm>
            <a:off x="10099040" y="6204066"/>
            <a:ext cx="1625600" cy="369454"/>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ransition>
    <p:wipe dir="r"/>
  </p:transition>
  <p:hf hdr="0" ftr="0" dt="0"/>
  <p:txStyles>
    <p:titleStyle>
      <a:lvl1pPr algn="l" defTabSz="914400" rtl="0" eaLnBrk="1" latinLnBrk="0" hangingPunct="1">
        <a:spcBef>
          <a:spcPct val="0"/>
        </a:spcBef>
        <a:buNone/>
        <a:defRPr sz="3600" kern="1200">
          <a:solidFill>
            <a:srgbClr val="552C87"/>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552C87"/>
        </a:buClr>
        <a:buFont typeface="Arial" pitchFamily="34" charset="0"/>
        <a:buChar char="•"/>
        <a:defRPr sz="2800" kern="1200">
          <a:solidFill>
            <a:srgbClr val="552C87"/>
          </a:solidFill>
          <a:latin typeface="Arial" pitchFamily="34" charset="0"/>
          <a:ea typeface="+mn-ea"/>
          <a:cs typeface="Arial" pitchFamily="34" charset="0"/>
        </a:defRPr>
      </a:lvl1pPr>
      <a:lvl2pPr marL="742950" indent="-285750" algn="l" defTabSz="914400" rtl="0" eaLnBrk="1" latinLnBrk="0" hangingPunct="1">
        <a:spcBef>
          <a:spcPct val="20000"/>
        </a:spcBef>
        <a:buClr>
          <a:srgbClr val="552C87"/>
        </a:buClr>
        <a:buFont typeface="Arial" pitchFamily="34" charset="0"/>
        <a:buChar char="–"/>
        <a:defRPr sz="2400" kern="1200">
          <a:solidFill>
            <a:srgbClr val="552C87"/>
          </a:solidFill>
          <a:latin typeface="Arial" pitchFamily="34" charset="0"/>
          <a:ea typeface="+mn-ea"/>
          <a:cs typeface="Arial" pitchFamily="34" charset="0"/>
        </a:defRPr>
      </a:lvl2pPr>
      <a:lvl3pPr marL="1143000" indent="-228600" algn="l" defTabSz="914400" rtl="0" eaLnBrk="1" latinLnBrk="0" hangingPunct="1">
        <a:spcBef>
          <a:spcPct val="20000"/>
        </a:spcBef>
        <a:buClr>
          <a:srgbClr val="552C87"/>
        </a:buClr>
        <a:buFont typeface="Arial" pitchFamily="34" charset="0"/>
        <a:buChar char="•"/>
        <a:defRPr sz="2000" kern="1200">
          <a:solidFill>
            <a:srgbClr val="552C87"/>
          </a:solidFill>
          <a:latin typeface="Arial" pitchFamily="34" charset="0"/>
          <a:ea typeface="+mn-ea"/>
          <a:cs typeface="Arial" pitchFamily="34" charset="0"/>
        </a:defRPr>
      </a:lvl3pPr>
      <a:lvl4pPr marL="1600200" indent="-228600" algn="l" defTabSz="914400" rtl="0" eaLnBrk="1" latinLnBrk="0" hangingPunct="1">
        <a:spcBef>
          <a:spcPct val="20000"/>
        </a:spcBef>
        <a:buClr>
          <a:srgbClr val="552C87"/>
        </a:buClr>
        <a:buFont typeface="Arial" pitchFamily="34" charset="0"/>
        <a:buChar char="–"/>
        <a:defRPr sz="1800" kern="1200">
          <a:solidFill>
            <a:srgbClr val="552C87"/>
          </a:solidFill>
          <a:latin typeface="Arial" pitchFamily="34" charset="0"/>
          <a:ea typeface="+mn-ea"/>
          <a:cs typeface="Arial" pitchFamily="34" charset="0"/>
        </a:defRPr>
      </a:lvl4pPr>
      <a:lvl5pPr marL="2057400" indent="-228600" algn="l" defTabSz="914400" rtl="0" eaLnBrk="1" latinLnBrk="0" hangingPunct="1">
        <a:spcBef>
          <a:spcPct val="20000"/>
        </a:spcBef>
        <a:buClr>
          <a:srgbClr val="552C87"/>
        </a:buClr>
        <a:buFont typeface="Arial" pitchFamily="34" charset="0"/>
        <a:buChar char="»"/>
        <a:defRPr sz="1800" kern="1200">
          <a:solidFill>
            <a:srgbClr val="552C87"/>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3"/>
          <p:cNvSpPr/>
          <p:nvPr/>
        </p:nvSpPr>
        <p:spPr>
          <a:xfrm>
            <a:off x="1" y="2783472"/>
            <a:ext cx="11701393" cy="874129"/>
          </a:xfrm>
          <a:prstGeom prst="rect">
            <a:avLst/>
          </a:prstGeom>
          <a:solidFill>
            <a:srgbClr val="ADCC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14" name="Rectangle 13"/>
          <p:cNvSpPr/>
          <p:nvPr/>
        </p:nvSpPr>
        <p:spPr>
          <a:xfrm rot="16200000">
            <a:off x="6001442" y="627958"/>
            <a:ext cx="232390" cy="12235275"/>
          </a:xfrm>
          <a:prstGeom prst="rect">
            <a:avLst/>
          </a:prstGeom>
          <a:solidFill>
            <a:srgbClr val="552C8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800" dirty="0"/>
          </a:p>
        </p:txBody>
      </p:sp>
      <p:pic>
        <p:nvPicPr>
          <p:cNvPr id="15" name="Picture 5"/>
          <p:cNvPicPr>
            <a:picLocks noChangeAspect="1" noChangeArrowheads="1"/>
          </p:cNvPicPr>
          <p:nvPr/>
        </p:nvPicPr>
        <p:blipFill>
          <a:blip r:embed="rId4" cstate="email"/>
          <a:srcRect/>
          <a:stretch>
            <a:fillRect/>
          </a:stretch>
        </p:blipFill>
        <p:spPr bwMode="auto">
          <a:xfrm>
            <a:off x="10099040" y="6204066"/>
            <a:ext cx="1625600" cy="369454"/>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Lst>
  <p:transition>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a:off x="6001442" y="627958"/>
            <a:ext cx="232390" cy="12235275"/>
          </a:xfrm>
          <a:prstGeom prst="rect">
            <a:avLst/>
          </a:prstGeom>
          <a:solidFill>
            <a:srgbClr val="552C8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800" dirty="0"/>
          </a:p>
        </p:txBody>
      </p:sp>
      <p:pic>
        <p:nvPicPr>
          <p:cNvPr id="9" name="Picture 5"/>
          <p:cNvPicPr>
            <a:picLocks noChangeAspect="1" noChangeArrowheads="1"/>
          </p:cNvPicPr>
          <p:nvPr/>
        </p:nvPicPr>
        <p:blipFill>
          <a:blip r:embed="rId7" cstate="email"/>
          <a:srcRect/>
          <a:stretch>
            <a:fillRect/>
          </a:stretch>
        </p:blipFill>
        <p:spPr bwMode="auto">
          <a:xfrm>
            <a:off x="10099040" y="6204066"/>
            <a:ext cx="1625600" cy="369454"/>
          </a:xfrm>
          <a:prstGeom prst="rect">
            <a:avLst/>
          </a:prstGeom>
          <a:noFill/>
          <a:ln w="9525">
            <a:noFill/>
            <a:miter lim="800000"/>
            <a:headEnd/>
            <a:tailEnd/>
          </a:ln>
          <a:effectLst/>
        </p:spPr>
      </p:pic>
      <p:sp>
        <p:nvSpPr>
          <p:cNvPr id="5" name="Date Placeholder 1"/>
          <p:cNvSpPr txBox="1">
            <a:spLocks/>
          </p:cNvSpPr>
          <p:nvPr/>
        </p:nvSpPr>
        <p:spPr>
          <a:xfrm>
            <a:off x="3759200" y="6400800"/>
            <a:ext cx="5080000" cy="381000"/>
          </a:xfrm>
          <a:prstGeom prst="rect">
            <a:avLst/>
          </a:prstGeom>
        </p:spPr>
        <p:txBody>
          <a:bodyPr/>
          <a:lstStyle>
            <a:lvl1pPr algn="r">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DE2E9D9-28ED-475E-B74C-50474A33E159}" type="datetimeFigureOut">
              <a:rPr kumimoji="0" lang="en-US" sz="900"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2/1/2018</a:t>
            </a:fld>
            <a:r>
              <a:rPr kumimoji="0" lang="en-US" sz="900"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     </a:t>
            </a:r>
            <a:r>
              <a:rPr kumimoji="0" lang="en-US" sz="900" b="0" i="0" u="none" strike="noStrike" kern="1200" cap="none" spc="0" normalizeH="0" baseline="0" noProof="0" dirty="0">
                <a:ln>
                  <a:noFill/>
                </a:ln>
                <a:solidFill>
                  <a:srgbClr val="552C87"/>
                </a:solidFill>
                <a:effectLst/>
                <a:uLnTx/>
                <a:uFillTx/>
                <a:latin typeface="Arial" pitchFamily="34" charset="0"/>
                <a:ea typeface="+mn-ea"/>
                <a:cs typeface="Arial" pitchFamily="34" charset="0"/>
              </a:rPr>
              <a:t>|</a:t>
            </a:r>
            <a:r>
              <a:rPr kumimoji="0" lang="en-US" sz="900" b="0" i="0" u="none" strike="noStrike" kern="1200" cap="none" spc="0" normalizeH="0" baseline="0" noProof="0" dirty="0">
                <a:ln>
                  <a:noFill/>
                </a:ln>
                <a:solidFill>
                  <a:srgbClr val="7030A0"/>
                </a:solidFill>
                <a:effectLst/>
                <a:uLnTx/>
                <a:uFillTx/>
                <a:latin typeface="Arial" pitchFamily="34" charset="0"/>
                <a:ea typeface="+mn-ea"/>
                <a:cs typeface="Arial" pitchFamily="34" charset="0"/>
              </a:rPr>
              <a:t>    </a:t>
            </a:r>
            <a:fld id="{0C9C7206-A1D0-4C25-936A-694BAE59397F}" type="slidenum">
              <a:rPr kumimoji="0" lang="en-US" sz="900"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900"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    </a:t>
            </a:r>
            <a:r>
              <a:rPr kumimoji="0" lang="en-US" sz="900" b="0" i="0" u="none" strike="noStrike" kern="1200" cap="none" spc="0" normalizeH="0" baseline="0" noProof="0" dirty="0">
                <a:ln>
                  <a:noFill/>
                </a:ln>
                <a:solidFill>
                  <a:srgbClr val="552C87"/>
                </a:solidFill>
                <a:effectLst/>
                <a:uLnTx/>
                <a:uFillTx/>
                <a:latin typeface="Arial" pitchFamily="34" charset="0"/>
                <a:ea typeface="+mn-ea"/>
                <a:cs typeface="Arial" pitchFamily="34" charset="0"/>
              </a:rPr>
              <a:t>|</a:t>
            </a:r>
            <a:r>
              <a:rPr kumimoji="0" lang="en-US" sz="900" b="0" i="0" u="none" strike="noStrike" kern="1200" cap="none" spc="0" normalizeH="0" baseline="0" noProof="0" dirty="0">
                <a:ln>
                  <a:noFill/>
                </a:ln>
                <a:solidFill>
                  <a:srgbClr val="9F5FCF"/>
                </a:solidFill>
                <a:effectLst/>
                <a:uLnTx/>
                <a:uFillTx/>
                <a:latin typeface="Arial" pitchFamily="34" charset="0"/>
                <a:ea typeface="+mn-ea"/>
                <a:cs typeface="Arial" pitchFamily="34" charset="0"/>
              </a:rPr>
              <a:t>    </a:t>
            </a:r>
            <a:r>
              <a:rPr kumimoji="0" lang="en-US" sz="900"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©2012 CIBER, Inc.</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5" r:id="rId3"/>
    <p:sldLayoutId id="2147483706" r:id="rId4"/>
    <p:sldLayoutId id="2147483707" r:id="rId5"/>
  </p:sldLayoutIdLst>
  <p:transition>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40.xml"/><Relationship Id="rId1" Type="http://schemas.openxmlformats.org/officeDocument/2006/relationships/themeOverride" Target="../theme/themeOverride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hyperlink" Target="http://www.archimuse.com/consulting/bearman.html" TargetMode="External"/><Relationship Id="rId2" Type="http://schemas.openxmlformats.org/officeDocument/2006/relationships/hyperlink" Target="https://archivaria.ca/index.php/archivaria/article/view/11231/12170" TargetMode="Externa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0.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hyperlink" Target="https://sv.wikipedia.org/wiki/Aff%C3%A4rssystem" TargetMode="External"/><Relationship Id="rId2" Type="http://schemas.openxmlformats.org/officeDocument/2006/relationships/image" Target="../media/image34.png"/><Relationship Id="rId1" Type="http://schemas.openxmlformats.org/officeDocument/2006/relationships/slideLayout" Target="../slideLayouts/slideLayout4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creativecommons.org/licenses/by-sa/3.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archivaria.ca/index.php/archivaria/article/view/12912/14148" TargetMode="External"/><Relationship Id="rId2" Type="http://schemas.openxmlformats.org/officeDocument/2006/relationships/hyperlink" Target="http://www.adri.gov.au/content/products/digital-record-exchange.aspx" TargetMode="External"/><Relationship Id="rId1" Type="http://schemas.openxmlformats.org/officeDocument/2006/relationships/slideLayout" Target="../slideLayouts/slideLayout40.xml"/><Relationship Id="rId5" Type="http://schemas.openxmlformats.org/officeDocument/2006/relationships/hyperlink" Target="http://discovery.ucl.ac.uk/1318039/3/1318039.pdf" TargetMode="External"/><Relationship Id="rId4" Type="http://schemas.openxmlformats.org/officeDocument/2006/relationships/hyperlink" Target="The%20Power%20of%20the%20PrimipIe%20of%20Provenan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5400" y="3602041"/>
            <a:ext cx="10585176" cy="1655758"/>
          </a:xfrm>
        </p:spPr>
        <p:txBody>
          <a:bodyPr>
            <a:normAutofit fontScale="70000" lnSpcReduction="20000"/>
          </a:bodyPr>
          <a:lstStyle/>
          <a:p>
            <a:r>
              <a:rPr lang="nb-NO" dirty="0"/>
              <a:t>Vi ser på risikopunkter i dokumentasjonsforvaltningens systemomgivelser og prøver samtidig å si noe kort om krav til systemer som skal forvalte og </a:t>
            </a:r>
            <a:r>
              <a:rPr lang="nb-NO" dirty="0" err="1"/>
              <a:t>langtidsbevare</a:t>
            </a:r>
            <a:r>
              <a:rPr lang="nb-NO" dirty="0"/>
              <a:t> dokumentasjon. </a:t>
            </a:r>
          </a:p>
          <a:p>
            <a:r>
              <a:rPr lang="nb-NO" dirty="0"/>
              <a:t>Martin</a:t>
            </a:r>
            <a:r>
              <a:rPr lang="nb-NO" baseline="0" dirty="0"/>
              <a:t> Bould, Sjefskonsulent </a:t>
            </a:r>
            <a:r>
              <a:rPr lang="nb-NO" baseline="0" dirty="0" err="1"/>
              <a:t>Ciber</a:t>
            </a:r>
            <a:r>
              <a:rPr lang="nb-NO" baseline="0" dirty="0"/>
              <a:t> Norge AS, og førstelektor II, Arkiv- og samlingsforvaltning NTNU</a:t>
            </a:r>
          </a:p>
          <a:p>
            <a:r>
              <a:rPr lang="nb-NO" baseline="0" dirty="0"/>
              <a:t> 29.01.2018</a:t>
            </a:r>
          </a:p>
          <a:p>
            <a:r>
              <a:rPr lang="nb-NO" b="1" dirty="0"/>
              <a:t>Åpent møte om Noark og andre utfordringer i dokumentasjonsforvaltningen, Riksarkivet</a:t>
            </a:r>
            <a:endParaRPr lang="nb-NO" baseline="0" dirty="0"/>
          </a:p>
          <a:p>
            <a:endParaRPr lang="nb-NO" baseline="0" dirty="0"/>
          </a:p>
        </p:txBody>
      </p:sp>
      <p:sp>
        <p:nvSpPr>
          <p:cNvPr id="4" name="Tittel 3">
            <a:extLst>
              <a:ext uri="{FF2B5EF4-FFF2-40B4-BE49-F238E27FC236}">
                <a16:creationId xmlns:a16="http://schemas.microsoft.com/office/drawing/2014/main" id="{D6AD1AB9-A0B8-4844-BC0B-4FBAC04A8E75}"/>
              </a:ext>
            </a:extLst>
          </p:cNvPr>
          <p:cNvSpPr>
            <a:spLocks noGrp="1"/>
          </p:cNvSpPr>
          <p:nvPr>
            <p:ph type="title"/>
          </p:nvPr>
        </p:nvSpPr>
        <p:spPr/>
        <p:txBody>
          <a:bodyPr>
            <a:noAutofit/>
          </a:bodyPr>
          <a:lstStyle/>
          <a:p>
            <a:r>
              <a:rPr lang="nb-NO" sz="2400" dirty="0"/>
              <a:t>Om risikopunkter i dokumentasjonsforvaltningen</a:t>
            </a:r>
            <a:br>
              <a:rPr lang="nb-NO" sz="2400" dirty="0"/>
            </a:br>
            <a:r>
              <a:rPr lang="nb-NO" sz="2400" dirty="0"/>
              <a:t>     David </a:t>
            </a:r>
            <a:r>
              <a:rPr lang="nb-NO" sz="2400" dirty="0" err="1"/>
              <a:t>Bearmans</a:t>
            </a:r>
            <a:r>
              <a:rPr lang="nb-NO" sz="2400" dirty="0"/>
              <a:t> Moments </a:t>
            </a:r>
            <a:r>
              <a:rPr lang="nb-NO" sz="2400" dirty="0" err="1"/>
              <a:t>of</a:t>
            </a:r>
            <a:r>
              <a:rPr lang="nb-NO" sz="2400" dirty="0"/>
              <a:t> Risk (2006), møter ISO 16175 </a:t>
            </a:r>
            <a:br>
              <a:rPr lang="nb-NO" sz="2400" dirty="0"/>
            </a:br>
            <a:endParaRPr lang="nb-NO" sz="2400" dirty="0"/>
          </a:p>
        </p:txBody>
      </p:sp>
      <p:sp>
        <p:nvSpPr>
          <p:cNvPr id="2" name="Plassholder for lysbildenummer 1">
            <a:extLst>
              <a:ext uri="{FF2B5EF4-FFF2-40B4-BE49-F238E27FC236}">
                <a16:creationId xmlns:a16="http://schemas.microsoft.com/office/drawing/2014/main" id="{FC635E5A-D940-4FDE-8DCC-D3D3CCFC6AF5}"/>
              </a:ext>
            </a:extLst>
          </p:cNvPr>
          <p:cNvSpPr>
            <a:spLocks noGrp="1"/>
          </p:cNvSpPr>
          <p:nvPr>
            <p:ph type="sldNum" sz="quarter" idx="12"/>
          </p:nvPr>
        </p:nvSpPr>
        <p:spPr/>
        <p:txBody>
          <a:bodyPr/>
          <a:lstStyle/>
          <a:p>
            <a:fld id="{AFA7AC37-D4FC-4742-B603-BEDCF354203B}" type="slidenum">
              <a:rPr lang="nb-NO" smtClean="0"/>
              <a:t>1</a:t>
            </a:fld>
            <a:endParaRPr lang="nb-NO"/>
          </a:p>
        </p:txBody>
      </p:sp>
    </p:spTree>
    <p:extLst>
      <p:ext uri="{BB962C8B-B14F-4D97-AF65-F5344CB8AC3E}">
        <p14:creationId xmlns:p14="http://schemas.microsoft.com/office/powerpoint/2010/main" val="4115784040"/>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lassholder for innhold 6">
            <a:extLst>
              <a:ext uri="{FF2B5EF4-FFF2-40B4-BE49-F238E27FC236}">
                <a16:creationId xmlns:a16="http://schemas.microsoft.com/office/drawing/2014/main" id="{B7D6F532-C102-4378-91CE-C9F9986BB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751" y="1772816"/>
            <a:ext cx="3925873" cy="4351338"/>
          </a:xfrm>
          <a:prstGeom prst="rect">
            <a:avLst/>
          </a:prstGeom>
          <a:noFill/>
          <a:ln>
            <a:noFill/>
          </a:ln>
        </p:spPr>
      </p:pic>
      <p:sp>
        <p:nvSpPr>
          <p:cNvPr id="3" name="Tittel 2"/>
          <p:cNvSpPr>
            <a:spLocks noGrp="1"/>
          </p:cNvSpPr>
          <p:nvPr>
            <p:ph type="title"/>
          </p:nvPr>
        </p:nvSpPr>
        <p:spPr/>
        <p:txBody>
          <a:bodyPr/>
          <a:lstStyle/>
          <a:p>
            <a:endParaRPr lang="nb-NO" sz="2800" b="1" dirty="0">
              <a:solidFill>
                <a:schemeClr val="tx2">
                  <a:lumMod val="75000"/>
                </a:schemeClr>
              </a:solidFill>
              <a:latin typeface="+mj-lt"/>
              <a:cs typeface="Arial" pitchFamily="34"/>
            </a:endParaRPr>
          </a:p>
        </p:txBody>
      </p:sp>
      <p:pic>
        <p:nvPicPr>
          <p:cNvPr id="8" name="Plassholder for innhold 7">
            <a:extLst>
              <a:ext uri="{FF2B5EF4-FFF2-40B4-BE49-F238E27FC236}">
                <a16:creationId xmlns:a16="http://schemas.microsoft.com/office/drawing/2014/main" id="{54CBABFF-9A04-4348-845B-24ADCD7013D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63751" y="1758135"/>
            <a:ext cx="3912597" cy="4351338"/>
          </a:xfrm>
        </p:spPr>
      </p:pic>
      <p:sp>
        <p:nvSpPr>
          <p:cNvPr id="9" name="Plassholder for lysbildenummer 8">
            <a:extLst>
              <a:ext uri="{FF2B5EF4-FFF2-40B4-BE49-F238E27FC236}">
                <a16:creationId xmlns:a16="http://schemas.microsoft.com/office/drawing/2014/main" id="{DEB5E0D8-436C-4B54-8611-2BA3CB06B6AD}"/>
              </a:ext>
            </a:extLst>
          </p:cNvPr>
          <p:cNvSpPr>
            <a:spLocks noGrp="1"/>
          </p:cNvSpPr>
          <p:nvPr>
            <p:ph type="sldNum" sz="quarter" idx="12"/>
          </p:nvPr>
        </p:nvSpPr>
        <p:spPr/>
        <p:txBody>
          <a:bodyPr/>
          <a:lstStyle/>
          <a:p>
            <a:fld id="{AFA7AC37-D4FC-4742-B603-BEDCF354203B}" type="slidenum">
              <a:rPr lang="nb-NO" smtClean="0"/>
              <a:t>10</a:t>
            </a:fld>
            <a:endParaRPr lang="nb-NO"/>
          </a:p>
        </p:txBody>
      </p:sp>
    </p:spTree>
    <p:extLst>
      <p:ext uri="{BB962C8B-B14F-4D97-AF65-F5344CB8AC3E}">
        <p14:creationId xmlns:p14="http://schemas.microsoft.com/office/powerpoint/2010/main" val="1735647818"/>
      </p:ext>
    </p:extLst>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878B52-57EB-4E51-806F-865AB1EC7EE3}"/>
              </a:ext>
            </a:extLst>
          </p:cNvPr>
          <p:cNvSpPr>
            <a:spLocks noGrp="1"/>
          </p:cNvSpPr>
          <p:nvPr>
            <p:ph type="title"/>
          </p:nvPr>
        </p:nvSpPr>
        <p:spPr/>
        <p:txBody>
          <a:bodyPr/>
          <a:lstStyle/>
          <a:p>
            <a:r>
              <a:rPr lang="nb-NO" dirty="0"/>
              <a:t>Jeg skal nå på </a:t>
            </a:r>
            <a:r>
              <a:rPr lang="nb-NO" dirty="0" err="1"/>
              <a:t>ca</a:t>
            </a:r>
            <a:r>
              <a:rPr lang="nb-NO" dirty="0"/>
              <a:t> 30 minutter snakke om følgende</a:t>
            </a:r>
          </a:p>
        </p:txBody>
      </p:sp>
      <p:sp>
        <p:nvSpPr>
          <p:cNvPr id="3" name="Plassholder for innhold 2">
            <a:extLst>
              <a:ext uri="{FF2B5EF4-FFF2-40B4-BE49-F238E27FC236}">
                <a16:creationId xmlns:a16="http://schemas.microsoft.com/office/drawing/2014/main" id="{639D9180-2609-4019-ADCB-EF0B4E867D0E}"/>
              </a:ext>
            </a:extLst>
          </p:cNvPr>
          <p:cNvSpPr>
            <a:spLocks noGrp="1"/>
          </p:cNvSpPr>
          <p:nvPr>
            <p:ph idx="1"/>
          </p:nvPr>
        </p:nvSpPr>
        <p:spPr/>
        <p:txBody>
          <a:bodyPr/>
          <a:lstStyle/>
          <a:p>
            <a:r>
              <a:rPr lang="nb-NO" dirty="0"/>
              <a:t>Noe kort og innledende om David </a:t>
            </a:r>
            <a:r>
              <a:rPr lang="nb-NO" dirty="0" err="1"/>
              <a:t>Bearmans</a:t>
            </a:r>
            <a:r>
              <a:rPr lang="nb-NO" dirty="0"/>
              <a:t> artikkel </a:t>
            </a:r>
            <a:r>
              <a:rPr lang="nb-NO" b="1" dirty="0"/>
              <a:t>«Moments </a:t>
            </a:r>
            <a:r>
              <a:rPr lang="nb-NO" b="1" dirty="0" err="1"/>
              <a:t>of</a:t>
            </a:r>
            <a:r>
              <a:rPr lang="nb-NO" b="1" dirty="0"/>
              <a:t> Risk, </a:t>
            </a:r>
            <a:r>
              <a:rPr lang="en-US" b="1" dirty="0"/>
              <a:t>Identifying Threats to Electronic Records”  </a:t>
            </a:r>
            <a:r>
              <a:rPr lang="en-US" dirty="0" err="1"/>
              <a:t>og</a:t>
            </a:r>
            <a:r>
              <a:rPr lang="en-US" dirty="0"/>
              <a:t> et par </a:t>
            </a:r>
            <a:r>
              <a:rPr lang="en-US" dirty="0" err="1"/>
              <a:t>innledende</a:t>
            </a:r>
            <a:r>
              <a:rPr lang="en-US" dirty="0"/>
              <a:t> </a:t>
            </a:r>
            <a:r>
              <a:rPr lang="en-US" dirty="0" err="1"/>
              <a:t>påstander</a:t>
            </a:r>
            <a:r>
              <a:rPr lang="en-US" dirty="0"/>
              <a:t> om </a:t>
            </a:r>
            <a:r>
              <a:rPr lang="en-US" dirty="0" err="1"/>
              <a:t>troverdigheten</a:t>
            </a:r>
            <a:r>
              <a:rPr lang="en-US" dirty="0"/>
              <a:t> </a:t>
            </a:r>
            <a:r>
              <a:rPr lang="en-US" dirty="0" err="1"/>
              <a:t>til</a:t>
            </a:r>
            <a:r>
              <a:rPr lang="en-US" dirty="0"/>
              <a:t> </a:t>
            </a:r>
            <a:r>
              <a:rPr lang="en-US" dirty="0" err="1"/>
              <a:t>dokumentasjon</a:t>
            </a:r>
            <a:endParaRPr lang="en-US" dirty="0"/>
          </a:p>
          <a:p>
            <a:r>
              <a:rPr lang="en-US" dirty="0" err="1"/>
              <a:t>Deretter</a:t>
            </a:r>
            <a:r>
              <a:rPr lang="en-US" dirty="0"/>
              <a:t> </a:t>
            </a:r>
            <a:r>
              <a:rPr lang="en-US" dirty="0" err="1"/>
              <a:t>skal</a:t>
            </a:r>
            <a:r>
              <a:rPr lang="en-US" dirty="0"/>
              <a:t> </a:t>
            </a:r>
            <a:r>
              <a:rPr lang="en-US" dirty="0" err="1"/>
              <a:t>jeg</a:t>
            </a:r>
            <a:r>
              <a:rPr lang="en-US" dirty="0"/>
              <a:t> </a:t>
            </a:r>
            <a:r>
              <a:rPr lang="en-US" dirty="0" err="1"/>
              <a:t>si</a:t>
            </a:r>
            <a:r>
              <a:rPr lang="en-US" dirty="0"/>
              <a:t> </a:t>
            </a:r>
            <a:r>
              <a:rPr lang="en-US" dirty="0" err="1"/>
              <a:t>noe</a:t>
            </a:r>
            <a:r>
              <a:rPr lang="en-US" dirty="0"/>
              <a:t> </a:t>
            </a:r>
            <a:r>
              <a:rPr lang="en-US" dirty="0" err="1"/>
              <a:t>kort</a:t>
            </a:r>
            <a:r>
              <a:rPr lang="en-US" dirty="0"/>
              <a:t> om ISO 16175-serien </a:t>
            </a:r>
            <a:r>
              <a:rPr lang="en-US" dirty="0" err="1"/>
              <a:t>og</a:t>
            </a:r>
            <a:r>
              <a:rPr lang="en-US" dirty="0"/>
              <a:t> </a:t>
            </a:r>
            <a:r>
              <a:rPr lang="en-US" dirty="0" err="1"/>
              <a:t>noe</a:t>
            </a:r>
            <a:r>
              <a:rPr lang="en-US" dirty="0"/>
              <a:t> om </a:t>
            </a:r>
            <a:r>
              <a:rPr lang="en-US" dirty="0" err="1"/>
              <a:t>hvordan</a:t>
            </a:r>
            <a:r>
              <a:rPr lang="en-US" dirty="0"/>
              <a:t> om </a:t>
            </a:r>
            <a:r>
              <a:rPr lang="en-US" dirty="0" err="1"/>
              <a:t>krav</a:t>
            </a:r>
            <a:r>
              <a:rPr lang="en-US" dirty="0"/>
              <a:t> </a:t>
            </a:r>
            <a:r>
              <a:rPr lang="en-US" dirty="0" err="1"/>
              <a:t>til</a:t>
            </a:r>
            <a:r>
              <a:rPr lang="en-US" dirty="0"/>
              <a:t> </a:t>
            </a:r>
            <a:r>
              <a:rPr lang="en-US" dirty="0" err="1"/>
              <a:t>dokumentasjonsforvaltning</a:t>
            </a:r>
            <a:r>
              <a:rPr lang="en-US" dirty="0"/>
              <a:t> </a:t>
            </a:r>
            <a:r>
              <a:rPr lang="en-US" dirty="0" err="1"/>
              <a:t>i</a:t>
            </a:r>
            <a:r>
              <a:rPr lang="en-US" dirty="0"/>
              <a:t> </a:t>
            </a:r>
            <a:r>
              <a:rPr lang="en-US" dirty="0" err="1"/>
              <a:t>fagsystemer</a:t>
            </a:r>
            <a:r>
              <a:rPr lang="en-US" dirty="0"/>
              <a:t> (</a:t>
            </a:r>
            <a:r>
              <a:rPr lang="en-US" dirty="0" err="1"/>
              <a:t>egentlig</a:t>
            </a:r>
            <a:r>
              <a:rPr lang="en-US" dirty="0"/>
              <a:t> </a:t>
            </a:r>
            <a:r>
              <a:rPr lang="en-US" dirty="0" err="1"/>
              <a:t>alle</a:t>
            </a:r>
            <a:r>
              <a:rPr lang="en-US" dirty="0"/>
              <a:t> </a:t>
            </a:r>
            <a:r>
              <a:rPr lang="en-US" dirty="0" err="1"/>
              <a:t>løsninger</a:t>
            </a:r>
            <a:r>
              <a:rPr lang="en-US" dirty="0"/>
              <a:t> </a:t>
            </a:r>
            <a:r>
              <a:rPr lang="en-US" dirty="0" err="1"/>
              <a:t>som</a:t>
            </a:r>
            <a:r>
              <a:rPr lang="en-US" dirty="0"/>
              <a:t> </a:t>
            </a:r>
            <a:r>
              <a:rPr lang="en-US" dirty="0" err="1"/>
              <a:t>benyttes</a:t>
            </a:r>
            <a:r>
              <a:rPr lang="en-US" dirty="0"/>
              <a:t> </a:t>
            </a:r>
            <a:r>
              <a:rPr lang="en-US" dirty="0" err="1"/>
              <a:t>til</a:t>
            </a:r>
            <a:r>
              <a:rPr lang="en-US" dirty="0"/>
              <a:t> å </a:t>
            </a:r>
            <a:r>
              <a:rPr lang="en-US" dirty="0" err="1"/>
              <a:t>gjennomføre</a:t>
            </a:r>
            <a:r>
              <a:rPr lang="en-US" dirty="0"/>
              <a:t> </a:t>
            </a:r>
            <a:r>
              <a:rPr lang="en-US" dirty="0" err="1"/>
              <a:t>oppgaver</a:t>
            </a:r>
            <a:r>
              <a:rPr lang="en-US" dirty="0"/>
              <a:t> </a:t>
            </a:r>
            <a:r>
              <a:rPr lang="en-US" dirty="0" err="1"/>
              <a:t>som</a:t>
            </a:r>
            <a:r>
              <a:rPr lang="en-US" dirty="0"/>
              <a:t> </a:t>
            </a:r>
            <a:r>
              <a:rPr lang="en-US" dirty="0" err="1"/>
              <a:t>krever</a:t>
            </a:r>
            <a:r>
              <a:rPr lang="en-US" dirty="0"/>
              <a:t> IT-</a:t>
            </a:r>
            <a:r>
              <a:rPr lang="en-US" dirty="0" err="1"/>
              <a:t>støtte</a:t>
            </a:r>
            <a:r>
              <a:rPr lang="en-US" dirty="0"/>
              <a:t>) </a:t>
            </a:r>
            <a:r>
              <a:rPr lang="en-US" dirty="0" err="1"/>
              <a:t>bør</a:t>
            </a:r>
            <a:r>
              <a:rPr lang="en-US" dirty="0"/>
              <a:t> </a:t>
            </a:r>
            <a:r>
              <a:rPr lang="en-US" dirty="0" err="1"/>
              <a:t>realiseres</a:t>
            </a:r>
            <a:endParaRPr lang="en-US" dirty="0"/>
          </a:p>
          <a:p>
            <a:r>
              <a:rPr lang="en-US" dirty="0" err="1"/>
              <a:t>Før</a:t>
            </a:r>
            <a:r>
              <a:rPr lang="en-US" dirty="0"/>
              <a:t> vi </a:t>
            </a:r>
            <a:r>
              <a:rPr lang="en-US" dirty="0" err="1"/>
              <a:t>går</a:t>
            </a:r>
            <a:r>
              <a:rPr lang="en-US" dirty="0"/>
              <a:t> </a:t>
            </a:r>
            <a:r>
              <a:rPr lang="en-US" dirty="0" err="1"/>
              <a:t>tilbake</a:t>
            </a:r>
            <a:r>
              <a:rPr lang="en-US" dirty="0"/>
              <a:t> </a:t>
            </a:r>
            <a:r>
              <a:rPr lang="en-US" dirty="0" err="1"/>
              <a:t>til</a:t>
            </a:r>
            <a:r>
              <a:rPr lang="en-US" dirty="0"/>
              <a:t> “</a:t>
            </a:r>
            <a:r>
              <a:rPr lang="en-US" b="1" dirty="0"/>
              <a:t>Moments- of Risk”</a:t>
            </a:r>
            <a:r>
              <a:rPr lang="en-US" dirty="0"/>
              <a:t> </a:t>
            </a:r>
            <a:r>
              <a:rPr lang="en-US" dirty="0" err="1"/>
              <a:t>og</a:t>
            </a:r>
            <a:r>
              <a:rPr lang="en-US" dirty="0"/>
              <a:t> </a:t>
            </a:r>
            <a:r>
              <a:rPr lang="en-US" dirty="0" err="1"/>
              <a:t>ser</a:t>
            </a:r>
            <a:r>
              <a:rPr lang="en-US" dirty="0"/>
              <a:t> </a:t>
            </a:r>
            <a:r>
              <a:rPr lang="en-US" dirty="0" err="1"/>
              <a:t>på</a:t>
            </a:r>
            <a:r>
              <a:rPr lang="en-US" dirty="0"/>
              <a:t> </a:t>
            </a:r>
            <a:r>
              <a:rPr lang="en-US" dirty="0" err="1"/>
              <a:t>risikopunkter</a:t>
            </a:r>
            <a:r>
              <a:rPr lang="en-US" dirty="0"/>
              <a:t>  I </a:t>
            </a:r>
            <a:r>
              <a:rPr lang="en-US" dirty="0" err="1"/>
              <a:t>dokumentasjonsforvaltningen</a:t>
            </a:r>
            <a:endParaRPr lang="en-US" dirty="0"/>
          </a:p>
          <a:p>
            <a:endParaRPr lang="nb-NO" dirty="0"/>
          </a:p>
        </p:txBody>
      </p:sp>
      <p:sp>
        <p:nvSpPr>
          <p:cNvPr id="4" name="Plassholder for lysbildenummer 3">
            <a:extLst>
              <a:ext uri="{FF2B5EF4-FFF2-40B4-BE49-F238E27FC236}">
                <a16:creationId xmlns:a16="http://schemas.microsoft.com/office/drawing/2014/main" id="{5B80E8E5-81B3-4148-92DD-892F61032344}"/>
              </a:ext>
            </a:extLst>
          </p:cNvPr>
          <p:cNvSpPr>
            <a:spLocks noGrp="1"/>
          </p:cNvSpPr>
          <p:nvPr>
            <p:ph type="sldNum" sz="quarter" idx="12"/>
          </p:nvPr>
        </p:nvSpPr>
        <p:spPr/>
        <p:txBody>
          <a:bodyPr/>
          <a:lstStyle/>
          <a:p>
            <a:fld id="{AFA7AC37-D4FC-4742-B603-BEDCF354203B}" type="slidenum">
              <a:rPr lang="nb-NO" smtClean="0"/>
              <a:t>11</a:t>
            </a:fld>
            <a:endParaRPr lang="nb-NO"/>
          </a:p>
        </p:txBody>
      </p:sp>
    </p:spTree>
    <p:extLst>
      <p:ext uri="{BB962C8B-B14F-4D97-AF65-F5344CB8AC3E}">
        <p14:creationId xmlns:p14="http://schemas.microsoft.com/office/powerpoint/2010/main" val="12144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0D41D0-89F4-4227-8972-8457DCEFFB85}"/>
              </a:ext>
            </a:extLst>
          </p:cNvPr>
          <p:cNvSpPr>
            <a:spLocks noGrp="1"/>
          </p:cNvSpPr>
          <p:nvPr>
            <p:ph type="title"/>
          </p:nvPr>
        </p:nvSpPr>
        <p:spPr/>
        <p:txBody>
          <a:bodyPr/>
          <a:lstStyle/>
          <a:p>
            <a:r>
              <a:rPr lang="nb-NO" dirty="0"/>
              <a:t>Hvem er David </a:t>
            </a:r>
            <a:r>
              <a:rPr lang="nb-NO" dirty="0" err="1"/>
              <a:t>Bearman</a:t>
            </a:r>
            <a:r>
              <a:rPr lang="nb-NO" dirty="0"/>
              <a:t>?</a:t>
            </a:r>
          </a:p>
        </p:txBody>
      </p:sp>
      <p:sp>
        <p:nvSpPr>
          <p:cNvPr id="4" name="TekstSylinder 3">
            <a:extLst>
              <a:ext uri="{FF2B5EF4-FFF2-40B4-BE49-F238E27FC236}">
                <a16:creationId xmlns:a16="http://schemas.microsoft.com/office/drawing/2014/main" id="{0E9270B8-62AB-4C30-8161-7A7FBC572CBB}"/>
              </a:ext>
            </a:extLst>
          </p:cNvPr>
          <p:cNvSpPr txBox="1"/>
          <p:nvPr/>
        </p:nvSpPr>
        <p:spPr>
          <a:xfrm>
            <a:off x="983432" y="1844824"/>
            <a:ext cx="8280920" cy="2308324"/>
          </a:xfrm>
          <a:prstGeom prst="rect">
            <a:avLst/>
          </a:prstGeom>
          <a:noFill/>
        </p:spPr>
        <p:txBody>
          <a:bodyPr wrap="square" rtlCol="0">
            <a:spAutoFit/>
          </a:bodyPr>
          <a:lstStyle/>
          <a:p>
            <a:pPr marL="285750" indent="-285750">
              <a:buFont typeface="Arial" panose="020B0604020202020204" pitchFamily="34" charset="0"/>
              <a:buChar char="•"/>
            </a:pPr>
            <a:r>
              <a:rPr lang="nb-NO" dirty="0"/>
              <a:t>En av de mest toneangivende personer når det gjelder teorier og tenkning rundt elektronisk arkiv i en 20 års periode fra </a:t>
            </a:r>
            <a:r>
              <a:rPr lang="nb-NO" dirty="0" err="1"/>
              <a:t>ca</a:t>
            </a:r>
            <a:r>
              <a:rPr lang="nb-NO" dirty="0"/>
              <a:t> 1985 til 2006</a:t>
            </a:r>
          </a:p>
          <a:p>
            <a:pPr marL="285750" indent="-285750">
              <a:buFont typeface="Arial" panose="020B0604020202020204" pitchFamily="34" charset="0"/>
              <a:buChar char="•"/>
            </a:pPr>
            <a:r>
              <a:rPr lang="nb-NO" dirty="0"/>
              <a:t>Les gjerne</a:t>
            </a:r>
            <a:r>
              <a:rPr lang="nb-NO" dirty="0">
                <a:hlinkClick r:id="rId2"/>
              </a:rPr>
              <a:t> </a:t>
            </a:r>
            <a:r>
              <a:rPr lang="nb-NO" dirty="0" err="1">
                <a:hlinkClick r:id="rId2"/>
              </a:rPr>
              <a:t>Bearman</a:t>
            </a:r>
            <a:r>
              <a:rPr lang="nb-NO" dirty="0">
                <a:hlinkClick r:id="rId2"/>
              </a:rPr>
              <a:t> og </a:t>
            </a:r>
            <a:r>
              <a:rPr lang="nb-NO" dirty="0" err="1">
                <a:hlinkClick r:id="rId2"/>
              </a:rPr>
              <a:t>Lytle</a:t>
            </a:r>
            <a:r>
              <a:rPr lang="nb-NO" dirty="0">
                <a:hlinkClick r:id="rId2"/>
              </a:rPr>
              <a:t> fra vinteren  1985 -1986</a:t>
            </a:r>
            <a:r>
              <a:rPr lang="nb-NO" dirty="0"/>
              <a:t> som foregriper systemproveniens</a:t>
            </a:r>
          </a:p>
          <a:p>
            <a:pPr marL="285750" indent="-285750">
              <a:buFont typeface="Arial" panose="020B0604020202020204" pitchFamily="34" charset="0"/>
              <a:buChar char="•"/>
            </a:pPr>
            <a:r>
              <a:rPr lang="nb-NO" dirty="0"/>
              <a:t>Moments </a:t>
            </a:r>
            <a:r>
              <a:rPr lang="nb-NO" dirty="0" err="1"/>
              <a:t>of</a:t>
            </a:r>
            <a:r>
              <a:rPr lang="nb-NO" dirty="0"/>
              <a:t> Risk artikkelens første del gir samtidig en god innføring i 2 store toneangivende prosjekter innenfor elektronisk arkiv på 90-tallet og forskjellene mellom dem</a:t>
            </a:r>
          </a:p>
          <a:p>
            <a:pPr marL="285750" indent="-285750">
              <a:buFont typeface="Arial" panose="020B0604020202020204" pitchFamily="34" charset="0"/>
              <a:buChar char="•"/>
            </a:pPr>
            <a:endParaRPr lang="nb-NO" dirty="0"/>
          </a:p>
        </p:txBody>
      </p:sp>
      <p:sp>
        <p:nvSpPr>
          <p:cNvPr id="3" name="Plassholder for innhold 2">
            <a:extLst>
              <a:ext uri="{FF2B5EF4-FFF2-40B4-BE49-F238E27FC236}">
                <a16:creationId xmlns:a16="http://schemas.microsoft.com/office/drawing/2014/main" id="{6AA85135-18A5-40D1-8F89-9CCA81C82872}"/>
              </a:ext>
            </a:extLst>
          </p:cNvPr>
          <p:cNvSpPr>
            <a:spLocks noGrp="1"/>
          </p:cNvSpPr>
          <p:nvPr>
            <p:ph idx="1"/>
          </p:nvPr>
        </p:nvSpPr>
        <p:spPr>
          <a:xfrm>
            <a:off x="695400" y="1484784"/>
            <a:ext cx="10515600" cy="4351336"/>
          </a:xfrm>
          <a:solidFill>
            <a:schemeClr val="accent1">
              <a:lumMod val="20000"/>
              <a:lumOff val="80000"/>
            </a:schemeClr>
          </a:solidFill>
        </p:spPr>
        <p:txBody>
          <a:bodyPr>
            <a:normAutofit fontScale="85000" lnSpcReduction="20000"/>
          </a:bodyPr>
          <a:lstStyle/>
          <a:p>
            <a:pPr marL="0" indent="0">
              <a:buNone/>
            </a:pPr>
            <a:r>
              <a:rPr lang="en-US" dirty="0"/>
              <a:t>David </a:t>
            </a:r>
            <a:r>
              <a:rPr lang="en-US" dirty="0" err="1"/>
              <a:t>Bearman</a:t>
            </a:r>
            <a:r>
              <a:rPr lang="en-US" dirty="0"/>
              <a:t>, Founding Partner of Archives &amp; Museum Informatics in Toronto, consults for cultural institutions on information strategy. Since leaving the Smithsonian Institution (where he was Deputy Director of the Office of Information Resources Management) in 1986, </a:t>
            </a:r>
            <a:r>
              <a:rPr lang="en-US" dirty="0" err="1"/>
              <a:t>Bearman</a:t>
            </a:r>
            <a:r>
              <a:rPr lang="en-US" dirty="0"/>
              <a:t> has directed his own consulting firm which specializes in developing new business models and economic frameworks for archive and museum consortia, that take advantage of information technologies to rethink their approaches to management and delivery of cultural resources.  </a:t>
            </a:r>
            <a:r>
              <a:rPr lang="en-US" dirty="0" err="1"/>
              <a:t>Bearman</a:t>
            </a:r>
            <a:r>
              <a:rPr lang="en-US" dirty="0"/>
              <a:t> has been responsible for guiding the development of a national information system for archives in the U.S., national policies towards electronic records management in several countries, national and international museum collaborations and network initiatives, and the definition of a variety of archival, museum, library and publishing non-profits that exploit and develop information standards. (</a:t>
            </a:r>
            <a:r>
              <a:rPr lang="en-US" dirty="0" err="1"/>
              <a:t>Kilde</a:t>
            </a:r>
            <a:r>
              <a:rPr lang="en-US" dirty="0"/>
              <a:t> </a:t>
            </a:r>
            <a:r>
              <a:rPr lang="en-US" dirty="0">
                <a:hlinkClick r:id="rId3"/>
              </a:rPr>
              <a:t>http://www.archimuse.com/consulting/bearman.html</a:t>
            </a:r>
            <a:r>
              <a:rPr lang="en-US" dirty="0"/>
              <a:t> )lest 6 </a:t>
            </a:r>
            <a:r>
              <a:rPr lang="en-US" dirty="0" err="1"/>
              <a:t>januar</a:t>
            </a:r>
            <a:r>
              <a:rPr lang="en-US" dirty="0"/>
              <a:t> 2018</a:t>
            </a:r>
          </a:p>
          <a:p>
            <a:pPr marL="0" indent="0">
              <a:buNone/>
            </a:pPr>
            <a:endParaRPr lang="en-US" dirty="0"/>
          </a:p>
        </p:txBody>
      </p:sp>
      <p:sp>
        <p:nvSpPr>
          <p:cNvPr id="5" name="Plassholder for lysbildenummer 4">
            <a:extLst>
              <a:ext uri="{FF2B5EF4-FFF2-40B4-BE49-F238E27FC236}">
                <a16:creationId xmlns:a16="http://schemas.microsoft.com/office/drawing/2014/main" id="{F5C9B34F-499E-471F-8DBA-5461C841A6C6}"/>
              </a:ext>
            </a:extLst>
          </p:cNvPr>
          <p:cNvSpPr>
            <a:spLocks noGrp="1"/>
          </p:cNvSpPr>
          <p:nvPr>
            <p:ph type="sldNum" sz="quarter" idx="12"/>
          </p:nvPr>
        </p:nvSpPr>
        <p:spPr/>
        <p:txBody>
          <a:bodyPr/>
          <a:lstStyle/>
          <a:p>
            <a:fld id="{AFA7AC37-D4FC-4742-B603-BEDCF354203B}" type="slidenum">
              <a:rPr lang="nb-NO" smtClean="0"/>
              <a:t>12</a:t>
            </a:fld>
            <a:endParaRPr lang="nb-NO"/>
          </a:p>
        </p:txBody>
      </p:sp>
    </p:spTree>
    <p:extLst>
      <p:ext uri="{BB962C8B-B14F-4D97-AF65-F5344CB8AC3E}">
        <p14:creationId xmlns:p14="http://schemas.microsoft.com/office/powerpoint/2010/main" val="202896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xEl>
                                              <p:pRg st="0" end="0"/>
                                            </p:txEl>
                                          </p:spTgt>
                                        </p:tgtEl>
                                      </p:cBhvr>
                                    </p:animEffect>
                                    <p:anim calcmode="lin" valueType="num">
                                      <p:cBhvr>
                                        <p:cTn id="7"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3">
                                            <p:bg/>
                                          </p:spTgt>
                                        </p:tgtEl>
                                      </p:cBhvr>
                                    </p:animEffect>
                                    <p:anim calcmode="lin" valueType="num">
                                      <p:cBhvr>
                                        <p:cTn id="14" dur="1000"/>
                                        <p:tgtEl>
                                          <p:spTgt spid="3">
                                            <p:bg/>
                                          </p:spTgt>
                                        </p:tgtEl>
                                        <p:attrNameLst>
                                          <p:attrName>ppt_x</p:attrName>
                                        </p:attrNameLst>
                                      </p:cBhvr>
                                      <p:tavLst>
                                        <p:tav tm="0">
                                          <p:val>
                                            <p:strVal val="ppt_x"/>
                                          </p:val>
                                        </p:tav>
                                        <p:tav tm="100000">
                                          <p:val>
                                            <p:strVal val="ppt_x"/>
                                          </p:val>
                                        </p:tav>
                                      </p:tavLst>
                                    </p:anim>
                                    <p:anim calcmode="lin" valueType="num">
                                      <p:cBhvr>
                                        <p:cTn id="15" dur="1000"/>
                                        <p:tgtEl>
                                          <p:spTgt spid="3">
                                            <p:bg/>
                                          </p:spTgt>
                                        </p:tgtEl>
                                        <p:attrNameLst>
                                          <p:attrName>ppt_y</p:attrName>
                                        </p:attrNameLst>
                                      </p:cBhvr>
                                      <p:tavLst>
                                        <p:tav tm="0">
                                          <p:val>
                                            <p:strVal val="ppt_y"/>
                                          </p:val>
                                        </p:tav>
                                        <p:tav tm="100000">
                                          <p:val>
                                            <p:strVal val="ppt_y+.1"/>
                                          </p:val>
                                        </p:tav>
                                      </p:tavLst>
                                    </p:anim>
                                    <p:set>
                                      <p:cBhvr>
                                        <p:cTn id="16" dur="1" fill="hold">
                                          <p:stCondLst>
                                            <p:cond delay="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A9D61C-953E-4F39-9262-D336C06B854B}"/>
              </a:ext>
            </a:extLst>
          </p:cNvPr>
          <p:cNvSpPr>
            <a:spLocks noGrp="1"/>
          </p:cNvSpPr>
          <p:nvPr>
            <p:ph type="title"/>
          </p:nvPr>
        </p:nvSpPr>
        <p:spPr/>
        <p:txBody>
          <a:bodyPr>
            <a:normAutofit/>
          </a:bodyPr>
          <a:lstStyle/>
          <a:p>
            <a:r>
              <a:rPr lang="nb-NO" sz="3600" dirty="0"/>
              <a:t>Moments </a:t>
            </a:r>
            <a:r>
              <a:rPr lang="nb-NO" sz="3600" dirty="0" err="1"/>
              <a:t>of</a:t>
            </a:r>
            <a:r>
              <a:rPr lang="nb-NO" sz="3600" dirty="0"/>
              <a:t> Risk, </a:t>
            </a:r>
            <a:r>
              <a:rPr lang="en-US" sz="3600" dirty="0"/>
              <a:t>Identifying Threats to Electronic Records</a:t>
            </a:r>
            <a:endParaRPr lang="nb-NO" sz="3600" dirty="0"/>
          </a:p>
        </p:txBody>
      </p:sp>
      <p:sp>
        <p:nvSpPr>
          <p:cNvPr id="5" name="Plassholder for innhold 4">
            <a:extLst>
              <a:ext uri="{FF2B5EF4-FFF2-40B4-BE49-F238E27FC236}">
                <a16:creationId xmlns:a16="http://schemas.microsoft.com/office/drawing/2014/main" id="{DD477812-5B6F-4892-B93C-9A84320AE291}"/>
              </a:ext>
            </a:extLst>
          </p:cNvPr>
          <p:cNvSpPr>
            <a:spLocks noGrp="1"/>
          </p:cNvSpPr>
          <p:nvPr>
            <p:ph idx="2"/>
          </p:nvPr>
        </p:nvSpPr>
        <p:spPr>
          <a:xfrm>
            <a:off x="1055441" y="1825627"/>
            <a:ext cx="9145016" cy="4123653"/>
          </a:xfrm>
        </p:spPr>
        <p:txBody>
          <a:bodyPr>
            <a:normAutofit fontScale="62500" lnSpcReduction="20000"/>
          </a:bodyPr>
          <a:lstStyle/>
          <a:p>
            <a:pPr marL="0" indent="0">
              <a:buNone/>
            </a:pPr>
            <a:r>
              <a:rPr lang="nb-NO" dirty="0"/>
              <a:t>Eller forsøksvis oversatt</a:t>
            </a:r>
          </a:p>
          <a:p>
            <a:pPr marL="0" indent="0">
              <a:buNone/>
            </a:pPr>
            <a:r>
              <a:rPr lang="nb-NO" dirty="0"/>
              <a:t>Risikoøyeblikk</a:t>
            </a:r>
          </a:p>
          <a:p>
            <a:pPr marL="0" indent="0">
              <a:buNone/>
            </a:pPr>
            <a:r>
              <a:rPr lang="nb-NO" dirty="0"/>
              <a:t>…autentisiteten til dokumentasjon er truet hver gang den overføres </a:t>
            </a:r>
            <a:r>
              <a:rPr lang="nb-NO" b="1" dirty="0"/>
              <a:t>i rom</a:t>
            </a:r>
            <a:r>
              <a:rPr lang="nb-NO" dirty="0"/>
              <a:t> (som innebærer at dokumentasjonen er sendt fra en adressat til en annen eller mellom systemer og applikasjoner) </a:t>
            </a:r>
            <a:r>
              <a:rPr lang="nb-NO" b="1" dirty="0"/>
              <a:t>eller tid </a:t>
            </a:r>
            <a:r>
              <a:rPr lang="nb-NO" dirty="0"/>
              <a:t>(når den blir lagret, eller når programvaren som brukes til å lagre prosessere eller kommunisere blir oppdatert eller byttet ut)</a:t>
            </a:r>
          </a:p>
          <a:p>
            <a:pPr marL="0" indent="0">
              <a:buNone/>
            </a:pPr>
            <a:endParaRPr lang="nb-NO" dirty="0"/>
          </a:p>
          <a:p>
            <a:pPr marL="0" indent="0">
              <a:buNone/>
            </a:pPr>
            <a:r>
              <a:rPr lang="nb-NO" dirty="0"/>
              <a:t>En teknologisk grense eksisterer mellom to vilkårlige tilstander i et system eller tilknyttede (tilhørende systemer), når overgangen fra en tilstand til en annen forårsaker vesentlige endringer i egenskapene ved eller fremgangsmåtene til det digitale objektet. </a:t>
            </a:r>
          </a:p>
          <a:p>
            <a:pPr marL="0" indent="0">
              <a:buNone/>
            </a:pPr>
            <a:r>
              <a:rPr lang="nb-NO" dirty="0"/>
              <a:t>For dokumentasjon vil signifikante endringer, være endringer som påvirker dokumentasjonens autentisitet eller integritet. Det er helt sentralt å få kontroll med bevaring og sikring av dokumentasjon i overganger som på tvers av teknologiske grenser. Bevaringskontroll består av aktiviteter , betingelser og begrensninger designet til å sikre forsvarlig bevaring av dokumentasjon og dens fortsatte autentisitet</a:t>
            </a:r>
          </a:p>
        </p:txBody>
      </p:sp>
      <p:pic>
        <p:nvPicPr>
          <p:cNvPr id="4" name="Picture 2">
            <a:extLst>
              <a:ext uri="{FF2B5EF4-FFF2-40B4-BE49-F238E27FC236}">
                <a16:creationId xmlns:a16="http://schemas.microsoft.com/office/drawing/2014/main" id="{1BB94631-3C2B-499E-886D-0C7A743423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3" y="1484784"/>
            <a:ext cx="9145016" cy="494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ssholder for lysbildenummer 2">
            <a:extLst>
              <a:ext uri="{FF2B5EF4-FFF2-40B4-BE49-F238E27FC236}">
                <a16:creationId xmlns:a16="http://schemas.microsoft.com/office/drawing/2014/main" id="{EE86C230-F82C-4472-9A9A-2A57A361532A}"/>
              </a:ext>
            </a:extLst>
          </p:cNvPr>
          <p:cNvSpPr>
            <a:spLocks noGrp="1"/>
          </p:cNvSpPr>
          <p:nvPr>
            <p:ph type="sldNum" sz="quarter" idx="12"/>
          </p:nvPr>
        </p:nvSpPr>
        <p:spPr/>
        <p:txBody>
          <a:bodyPr/>
          <a:lstStyle/>
          <a:p>
            <a:fld id="{AFA7AC37-D4FC-4742-B603-BEDCF354203B}" type="slidenum">
              <a:rPr lang="nb-NO" smtClean="0"/>
              <a:t>13</a:t>
            </a:fld>
            <a:endParaRPr lang="nb-NO"/>
          </a:p>
        </p:txBody>
      </p:sp>
    </p:spTree>
    <p:extLst>
      <p:ext uri="{BB962C8B-B14F-4D97-AF65-F5344CB8AC3E}">
        <p14:creationId xmlns:p14="http://schemas.microsoft.com/office/powerpoint/2010/main" val="21220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250"/>
                                        <p:tgtEl>
                                          <p:spTgt spid="4"/>
                                        </p:tgtEl>
                                      </p:cBhvr>
                                    </p:animEffect>
                                    <p:set>
                                      <p:cBhvr>
                                        <p:cTn id="7" dur="1" fill="hold">
                                          <p:stCondLst>
                                            <p:cond delay="2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856B5BB-4D80-4667-8F93-78BEFF6F6FA5}"/>
              </a:ext>
            </a:extLst>
          </p:cNvPr>
          <p:cNvSpPr>
            <a:spLocks noGrp="1"/>
          </p:cNvSpPr>
          <p:nvPr>
            <p:ph type="title"/>
          </p:nvPr>
        </p:nvSpPr>
        <p:spPr/>
        <p:txBody>
          <a:bodyPr/>
          <a:lstStyle/>
          <a:p>
            <a:r>
              <a:rPr lang="nb-NO" dirty="0"/>
              <a:t>Hans innledende påstand er hentet fra</a:t>
            </a:r>
          </a:p>
        </p:txBody>
      </p:sp>
      <p:sp>
        <p:nvSpPr>
          <p:cNvPr id="6" name="Plassholder for innhold 5">
            <a:extLst>
              <a:ext uri="{FF2B5EF4-FFF2-40B4-BE49-F238E27FC236}">
                <a16:creationId xmlns:a16="http://schemas.microsoft.com/office/drawing/2014/main" id="{E8202A59-2DFC-4996-99BA-F515C6A67031}"/>
              </a:ext>
            </a:extLst>
          </p:cNvPr>
          <p:cNvSpPr>
            <a:spLocks noGrp="1"/>
          </p:cNvSpPr>
          <p:nvPr>
            <p:ph idx="1"/>
          </p:nvPr>
        </p:nvSpPr>
        <p:spPr/>
        <p:txBody>
          <a:bodyPr/>
          <a:lstStyle/>
          <a:p>
            <a:r>
              <a:rPr lang="nb-NO" dirty="0"/>
              <a:t>Et annet prosjekt (</a:t>
            </a:r>
            <a:r>
              <a:rPr lang="nb-NO" dirty="0" err="1"/>
              <a:t>University</a:t>
            </a:r>
            <a:r>
              <a:rPr lang="nb-NO" dirty="0"/>
              <a:t> </a:t>
            </a:r>
            <a:r>
              <a:rPr lang="nb-NO" dirty="0" err="1"/>
              <a:t>of</a:t>
            </a:r>
            <a:r>
              <a:rPr lang="nb-NO" dirty="0"/>
              <a:t> British Columbia, </a:t>
            </a:r>
            <a:r>
              <a:rPr lang="nb-NO" dirty="0" err="1"/>
              <a:t>InterPares</a:t>
            </a:r>
            <a:r>
              <a:rPr lang="nb-NO" dirty="0"/>
              <a:t>), hvor det også ble skrevet at autentisiteten til dokumentasjon kan overleve, gjennom migrasjoner, men at migrasjoner skaper ny dokumentasjon (</a:t>
            </a:r>
            <a:r>
              <a:rPr lang="nb-NO" dirty="0" err="1"/>
              <a:t>Duranti</a:t>
            </a:r>
            <a:r>
              <a:rPr lang="nb-NO" dirty="0"/>
              <a:t>, 2002, hentet fra </a:t>
            </a:r>
            <a:r>
              <a:rPr lang="nb-NO" dirty="0" err="1"/>
              <a:t>Yeo</a:t>
            </a:r>
            <a:r>
              <a:rPr lang="nb-NO" dirty="0"/>
              <a:t> 2009 / 2010 side 5) </a:t>
            </a:r>
          </a:p>
          <a:p>
            <a:endParaRPr lang="nb-NO" dirty="0"/>
          </a:p>
          <a:p>
            <a:endParaRPr lang="nb-NO" dirty="0"/>
          </a:p>
          <a:p>
            <a:endParaRPr lang="nb-NO" dirty="0"/>
          </a:p>
          <a:p>
            <a:pPr marL="0" indent="0">
              <a:buNone/>
            </a:pPr>
            <a:endParaRPr lang="nb-NO" dirty="0"/>
          </a:p>
        </p:txBody>
      </p:sp>
      <p:pic>
        <p:nvPicPr>
          <p:cNvPr id="8" name="Bilde 7">
            <a:extLst>
              <a:ext uri="{FF2B5EF4-FFF2-40B4-BE49-F238E27FC236}">
                <a16:creationId xmlns:a16="http://schemas.microsoft.com/office/drawing/2014/main" id="{D49F4B79-0F60-4429-B194-11DB6A6D597D}"/>
              </a:ext>
            </a:extLst>
          </p:cNvPr>
          <p:cNvPicPr>
            <a:picLocks noChangeAspect="1"/>
          </p:cNvPicPr>
          <p:nvPr/>
        </p:nvPicPr>
        <p:blipFill>
          <a:blip r:embed="rId2"/>
          <a:stretch>
            <a:fillRect/>
          </a:stretch>
        </p:blipFill>
        <p:spPr>
          <a:xfrm>
            <a:off x="0" y="4004211"/>
            <a:ext cx="11737304" cy="1809642"/>
          </a:xfrm>
          <a:prstGeom prst="rect">
            <a:avLst/>
          </a:prstGeom>
          <a:solidFill>
            <a:srgbClr val="FFFF00"/>
          </a:solidFill>
        </p:spPr>
      </p:pic>
      <p:sp>
        <p:nvSpPr>
          <p:cNvPr id="2" name="Plassholder for lysbildenummer 1">
            <a:extLst>
              <a:ext uri="{FF2B5EF4-FFF2-40B4-BE49-F238E27FC236}">
                <a16:creationId xmlns:a16="http://schemas.microsoft.com/office/drawing/2014/main" id="{5B0C6115-4D90-4EAA-8C56-E3785FF1CACF}"/>
              </a:ext>
            </a:extLst>
          </p:cNvPr>
          <p:cNvSpPr>
            <a:spLocks noGrp="1"/>
          </p:cNvSpPr>
          <p:nvPr>
            <p:ph type="sldNum" sz="quarter" idx="12"/>
          </p:nvPr>
        </p:nvSpPr>
        <p:spPr/>
        <p:txBody>
          <a:bodyPr/>
          <a:lstStyle/>
          <a:p>
            <a:fld id="{AFA7AC37-D4FC-4742-B603-BEDCF354203B}" type="slidenum">
              <a:rPr lang="nb-NO" smtClean="0"/>
              <a:t>14</a:t>
            </a:fld>
            <a:endParaRPr lang="nb-NO"/>
          </a:p>
        </p:txBody>
      </p:sp>
    </p:spTree>
    <p:extLst>
      <p:ext uri="{BB962C8B-B14F-4D97-AF65-F5344CB8AC3E}">
        <p14:creationId xmlns:p14="http://schemas.microsoft.com/office/powerpoint/2010/main" val="2076132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4EFF73-340C-4974-8372-943894018686}"/>
              </a:ext>
            </a:extLst>
          </p:cNvPr>
          <p:cNvSpPr>
            <a:spLocks noGrp="1"/>
          </p:cNvSpPr>
          <p:nvPr>
            <p:ph type="title"/>
          </p:nvPr>
        </p:nvSpPr>
        <p:spPr/>
        <p:txBody>
          <a:bodyPr/>
          <a:lstStyle/>
          <a:p>
            <a:r>
              <a:rPr lang="nb-NO" dirty="0"/>
              <a:t>ISO 16175-serien</a:t>
            </a:r>
          </a:p>
        </p:txBody>
      </p:sp>
      <p:pic>
        <p:nvPicPr>
          <p:cNvPr id="5" name="Plassholder for innhold 4">
            <a:extLst>
              <a:ext uri="{FF2B5EF4-FFF2-40B4-BE49-F238E27FC236}">
                <a16:creationId xmlns:a16="http://schemas.microsoft.com/office/drawing/2014/main" id="{B32C0D57-6DC3-4605-B2B8-A08A99406B6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7448" y="1484784"/>
            <a:ext cx="8470208" cy="4351338"/>
          </a:xfrm>
        </p:spPr>
      </p:pic>
      <p:sp>
        <p:nvSpPr>
          <p:cNvPr id="3" name="Plassholder for lysbildenummer 2">
            <a:extLst>
              <a:ext uri="{FF2B5EF4-FFF2-40B4-BE49-F238E27FC236}">
                <a16:creationId xmlns:a16="http://schemas.microsoft.com/office/drawing/2014/main" id="{06FF1BB9-DB6B-43E9-8B7F-B584938C0C43}"/>
              </a:ext>
            </a:extLst>
          </p:cNvPr>
          <p:cNvSpPr>
            <a:spLocks noGrp="1"/>
          </p:cNvSpPr>
          <p:nvPr>
            <p:ph type="sldNum" sz="quarter" idx="12"/>
          </p:nvPr>
        </p:nvSpPr>
        <p:spPr/>
        <p:txBody>
          <a:bodyPr/>
          <a:lstStyle/>
          <a:p>
            <a:fld id="{AFA7AC37-D4FC-4742-B603-BEDCF354203B}" type="slidenum">
              <a:rPr lang="nb-NO" smtClean="0"/>
              <a:t>15</a:t>
            </a:fld>
            <a:endParaRPr lang="nb-NO"/>
          </a:p>
        </p:txBody>
      </p:sp>
    </p:spTree>
    <p:extLst>
      <p:ext uri="{BB962C8B-B14F-4D97-AF65-F5344CB8AC3E}">
        <p14:creationId xmlns:p14="http://schemas.microsoft.com/office/powerpoint/2010/main" val="3527659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EC8A9F-EFF8-40D7-93AE-57743CD3F184}"/>
              </a:ext>
            </a:extLst>
          </p:cNvPr>
          <p:cNvSpPr>
            <a:spLocks noGrp="1"/>
          </p:cNvSpPr>
          <p:nvPr>
            <p:ph type="title"/>
          </p:nvPr>
        </p:nvSpPr>
        <p:spPr/>
        <p:txBody>
          <a:bodyPr/>
          <a:lstStyle/>
          <a:p>
            <a:r>
              <a:rPr lang="nb-NO" dirty="0"/>
              <a:t>Er et resultat av en sammenstilling av</a:t>
            </a:r>
          </a:p>
        </p:txBody>
      </p:sp>
      <p:sp>
        <p:nvSpPr>
          <p:cNvPr id="3" name="Plassholder for innhold 2">
            <a:extLst>
              <a:ext uri="{FF2B5EF4-FFF2-40B4-BE49-F238E27FC236}">
                <a16:creationId xmlns:a16="http://schemas.microsoft.com/office/drawing/2014/main" id="{01C2F596-1CCD-4C18-BB93-5A2A955BE7CB}"/>
              </a:ext>
            </a:extLst>
          </p:cNvPr>
          <p:cNvSpPr>
            <a:spLocks noGrp="1"/>
          </p:cNvSpPr>
          <p:nvPr>
            <p:ph idx="1"/>
          </p:nvPr>
        </p:nvSpPr>
        <p:spPr/>
        <p:txBody>
          <a:bodyPr/>
          <a:lstStyle/>
          <a:p>
            <a:r>
              <a:rPr lang="nb-NO" dirty="0" err="1"/>
              <a:t>Moreq</a:t>
            </a:r>
            <a:endParaRPr lang="nb-NO" dirty="0"/>
          </a:p>
          <a:p>
            <a:r>
              <a:rPr lang="nb-NO" dirty="0"/>
              <a:t>Amerikanske DoD Standard 5015.2 </a:t>
            </a:r>
            <a:r>
              <a:rPr lang="en-US" dirty="0"/>
              <a:t>Electronic Records Management Application (RMA) Design Criteria Standard, version 2</a:t>
            </a:r>
          </a:p>
          <a:p>
            <a:r>
              <a:rPr lang="en-US" dirty="0"/>
              <a:t>Noark </a:t>
            </a:r>
            <a:r>
              <a:rPr lang="en-US" dirty="0" err="1"/>
              <a:t>standarden</a:t>
            </a:r>
            <a:endParaRPr lang="nb-NO" dirty="0"/>
          </a:p>
          <a:p>
            <a:r>
              <a:rPr lang="nb-NO" dirty="0"/>
              <a:t>Britiske Public </a:t>
            </a:r>
            <a:r>
              <a:rPr lang="nb-NO" dirty="0" err="1"/>
              <a:t>Records</a:t>
            </a:r>
            <a:r>
              <a:rPr lang="nb-NO" dirty="0"/>
              <a:t> Office </a:t>
            </a:r>
            <a:r>
              <a:rPr lang="en-US" dirty="0"/>
              <a:t>Requirements for Electronic Records Management Systems </a:t>
            </a:r>
          </a:p>
          <a:p>
            <a:r>
              <a:rPr lang="en-US" dirty="0" err="1"/>
              <a:t>Og</a:t>
            </a:r>
            <a:r>
              <a:rPr lang="en-US" dirty="0"/>
              <a:t> </a:t>
            </a:r>
            <a:r>
              <a:rPr lang="en-US" dirty="0" err="1"/>
              <a:t>flere</a:t>
            </a:r>
            <a:r>
              <a:rPr lang="en-US" dirty="0"/>
              <a:t> </a:t>
            </a:r>
            <a:r>
              <a:rPr lang="en-US" dirty="0" err="1"/>
              <a:t>andre</a:t>
            </a:r>
            <a:r>
              <a:rPr lang="en-US" dirty="0"/>
              <a:t> </a:t>
            </a:r>
            <a:r>
              <a:rPr lang="en-US" dirty="0" err="1"/>
              <a:t>standarder</a:t>
            </a:r>
            <a:endParaRPr lang="nb-NO" dirty="0"/>
          </a:p>
        </p:txBody>
      </p:sp>
      <p:sp>
        <p:nvSpPr>
          <p:cNvPr id="4" name="Plassholder for lysbildenummer 3">
            <a:extLst>
              <a:ext uri="{FF2B5EF4-FFF2-40B4-BE49-F238E27FC236}">
                <a16:creationId xmlns:a16="http://schemas.microsoft.com/office/drawing/2014/main" id="{A6743D90-1677-4C44-B4D7-1110890876C7}"/>
              </a:ext>
            </a:extLst>
          </p:cNvPr>
          <p:cNvSpPr>
            <a:spLocks noGrp="1"/>
          </p:cNvSpPr>
          <p:nvPr>
            <p:ph type="sldNum" sz="quarter" idx="12"/>
          </p:nvPr>
        </p:nvSpPr>
        <p:spPr/>
        <p:txBody>
          <a:bodyPr/>
          <a:lstStyle/>
          <a:p>
            <a:fld id="{AFA7AC37-D4FC-4742-B603-BEDCF354203B}" type="slidenum">
              <a:rPr lang="nb-NO" smtClean="0"/>
              <a:t>16</a:t>
            </a:fld>
            <a:endParaRPr lang="nb-NO"/>
          </a:p>
        </p:txBody>
      </p:sp>
    </p:spTree>
    <p:extLst>
      <p:ext uri="{BB962C8B-B14F-4D97-AF65-F5344CB8AC3E}">
        <p14:creationId xmlns:p14="http://schemas.microsoft.com/office/powerpoint/2010/main" val="2257118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ECE490-9BCB-4F17-991C-D955651A619E}"/>
              </a:ext>
            </a:extLst>
          </p:cNvPr>
          <p:cNvSpPr>
            <a:spLocks noGrp="1"/>
          </p:cNvSpPr>
          <p:nvPr>
            <p:ph type="title"/>
          </p:nvPr>
        </p:nvSpPr>
        <p:spPr/>
        <p:txBody>
          <a:bodyPr/>
          <a:lstStyle/>
          <a:p>
            <a:r>
              <a:rPr lang="nb-NO" dirty="0"/>
              <a:t>Standardene</a:t>
            </a:r>
          </a:p>
        </p:txBody>
      </p:sp>
      <p:sp>
        <p:nvSpPr>
          <p:cNvPr id="4" name="Plassholder for tekst 3">
            <a:extLst>
              <a:ext uri="{FF2B5EF4-FFF2-40B4-BE49-F238E27FC236}">
                <a16:creationId xmlns:a16="http://schemas.microsoft.com/office/drawing/2014/main" id="{984D2BE5-6054-49ED-BBE3-CD7E8387BF7B}"/>
              </a:ext>
            </a:extLst>
          </p:cNvPr>
          <p:cNvSpPr>
            <a:spLocks noGrp="1"/>
          </p:cNvSpPr>
          <p:nvPr>
            <p:ph type="body" idx="1"/>
          </p:nvPr>
        </p:nvSpPr>
        <p:spPr/>
        <p:txBody>
          <a:bodyPr/>
          <a:lstStyle/>
          <a:p>
            <a:r>
              <a:rPr lang="nb-NO" dirty="0"/>
              <a:t>ISO 16175-2</a:t>
            </a:r>
          </a:p>
        </p:txBody>
      </p:sp>
      <p:sp>
        <p:nvSpPr>
          <p:cNvPr id="5" name="Plassholder for innhold 4">
            <a:extLst>
              <a:ext uri="{FF2B5EF4-FFF2-40B4-BE49-F238E27FC236}">
                <a16:creationId xmlns:a16="http://schemas.microsoft.com/office/drawing/2014/main" id="{0F5BF317-308F-4356-B0C5-E6651757C1E8}"/>
              </a:ext>
            </a:extLst>
          </p:cNvPr>
          <p:cNvSpPr>
            <a:spLocks noGrp="1"/>
          </p:cNvSpPr>
          <p:nvPr>
            <p:ph sz="half" idx="2"/>
          </p:nvPr>
        </p:nvSpPr>
        <p:spPr/>
        <p:txBody>
          <a:bodyPr>
            <a:normAutofit fontScale="92500" lnSpcReduction="10000"/>
          </a:bodyPr>
          <a:lstStyle/>
          <a:p>
            <a:r>
              <a:rPr lang="nb-NO" dirty="0"/>
              <a:t>Funksjonelle krav til et dokumentasjonsforvaltnings-system</a:t>
            </a:r>
          </a:p>
          <a:p>
            <a:r>
              <a:rPr lang="nb-NO" dirty="0"/>
              <a:t>En applikasjon som skal fange- og forvalte dokumentasjon – slik vi bruker Noark systemer ved integrasjoner og sitter og overvåker fordi de j**la filene fra rekrutteringsløsningen ikke blir overført</a:t>
            </a:r>
          </a:p>
        </p:txBody>
      </p:sp>
      <p:sp>
        <p:nvSpPr>
          <p:cNvPr id="6" name="Plassholder for tekst 5">
            <a:extLst>
              <a:ext uri="{FF2B5EF4-FFF2-40B4-BE49-F238E27FC236}">
                <a16:creationId xmlns:a16="http://schemas.microsoft.com/office/drawing/2014/main" id="{32DF4BDA-C0CB-4710-8C85-E5FE1EE84727}"/>
              </a:ext>
            </a:extLst>
          </p:cNvPr>
          <p:cNvSpPr>
            <a:spLocks noGrp="1"/>
          </p:cNvSpPr>
          <p:nvPr>
            <p:ph type="body" sz="quarter" idx="3"/>
          </p:nvPr>
        </p:nvSpPr>
        <p:spPr/>
        <p:txBody>
          <a:bodyPr/>
          <a:lstStyle/>
          <a:p>
            <a:r>
              <a:rPr lang="nb-NO" dirty="0"/>
              <a:t>ISO 16175-3</a:t>
            </a:r>
          </a:p>
        </p:txBody>
      </p:sp>
      <p:sp>
        <p:nvSpPr>
          <p:cNvPr id="7" name="Plassholder for innhold 6">
            <a:extLst>
              <a:ext uri="{FF2B5EF4-FFF2-40B4-BE49-F238E27FC236}">
                <a16:creationId xmlns:a16="http://schemas.microsoft.com/office/drawing/2014/main" id="{6FEB577F-6013-4E1E-B8FD-B64C44FD7CE2}"/>
              </a:ext>
            </a:extLst>
          </p:cNvPr>
          <p:cNvSpPr>
            <a:spLocks noGrp="1"/>
          </p:cNvSpPr>
          <p:nvPr>
            <p:ph sz="quarter" idx="4"/>
          </p:nvPr>
        </p:nvSpPr>
        <p:spPr/>
        <p:txBody>
          <a:bodyPr>
            <a:normAutofit fontScale="92500" lnSpcReduction="20000"/>
          </a:bodyPr>
          <a:lstStyle/>
          <a:p>
            <a:r>
              <a:rPr lang="nb-NO" dirty="0"/>
              <a:t>Krav til forretningssystemer (fagsystemers) forvaltning av dokumentasjon</a:t>
            </a:r>
          </a:p>
          <a:p>
            <a:r>
              <a:rPr lang="nb-NO" dirty="0"/>
              <a:t>Hva skal til for at et fagsystem ivaretar deres grunnleggende formål (dersom de ikke skal være systemer som forutsetter at arkiveringen skjer gjennom papirutskrifter som ingen tar)</a:t>
            </a:r>
          </a:p>
          <a:p>
            <a:r>
              <a:rPr lang="nb-NO" dirty="0"/>
              <a:t>Ivaretakelse av dokumentasjonskrav inne i løsningen</a:t>
            </a:r>
          </a:p>
        </p:txBody>
      </p:sp>
      <p:sp>
        <p:nvSpPr>
          <p:cNvPr id="3" name="Plassholder for lysbildenummer 2">
            <a:extLst>
              <a:ext uri="{FF2B5EF4-FFF2-40B4-BE49-F238E27FC236}">
                <a16:creationId xmlns:a16="http://schemas.microsoft.com/office/drawing/2014/main" id="{D3B79820-EB70-453F-A2D0-C826AA43D846}"/>
              </a:ext>
            </a:extLst>
          </p:cNvPr>
          <p:cNvSpPr>
            <a:spLocks noGrp="1"/>
          </p:cNvSpPr>
          <p:nvPr>
            <p:ph type="sldNum" sz="quarter" idx="12"/>
          </p:nvPr>
        </p:nvSpPr>
        <p:spPr/>
        <p:txBody>
          <a:bodyPr/>
          <a:lstStyle/>
          <a:p>
            <a:fld id="{AFA7AC37-D4FC-4742-B603-BEDCF354203B}" type="slidenum">
              <a:rPr lang="nb-NO" smtClean="0"/>
              <a:t>17</a:t>
            </a:fld>
            <a:endParaRPr lang="nb-NO"/>
          </a:p>
        </p:txBody>
      </p:sp>
    </p:spTree>
    <p:extLst>
      <p:ext uri="{BB962C8B-B14F-4D97-AF65-F5344CB8AC3E}">
        <p14:creationId xmlns:p14="http://schemas.microsoft.com/office/powerpoint/2010/main" val="1992493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25AC237A-650F-40FA-AEE9-71DA7C58EF13}"/>
              </a:ext>
            </a:extLst>
          </p:cNvPr>
          <p:cNvSpPr>
            <a:spLocks noGrp="1"/>
          </p:cNvSpPr>
          <p:nvPr>
            <p:ph type="title"/>
          </p:nvPr>
        </p:nvSpPr>
        <p:spPr/>
        <p:txBody>
          <a:bodyPr>
            <a:normAutofit fontScale="90000"/>
          </a:bodyPr>
          <a:lstStyle/>
          <a:p>
            <a:r>
              <a:rPr lang="nb-NO" dirty="0"/>
              <a:t>Krav til forretningssystemers forvaltning av dokumentasjon</a:t>
            </a:r>
            <a:br>
              <a:rPr lang="nb-NO" dirty="0"/>
            </a:br>
            <a:r>
              <a:rPr lang="nb-NO" sz="2200" dirty="0"/>
              <a:t>(fra 16175-3)</a:t>
            </a:r>
            <a:endParaRPr lang="nb-NO" dirty="0"/>
          </a:p>
        </p:txBody>
      </p:sp>
      <p:sp>
        <p:nvSpPr>
          <p:cNvPr id="8" name="Plassholder for innhold 7">
            <a:extLst>
              <a:ext uri="{FF2B5EF4-FFF2-40B4-BE49-F238E27FC236}">
                <a16:creationId xmlns:a16="http://schemas.microsoft.com/office/drawing/2014/main" id="{813D40EC-579A-4E1A-8CD7-36E73DD659C5}"/>
              </a:ext>
            </a:extLst>
          </p:cNvPr>
          <p:cNvSpPr>
            <a:spLocks noGrp="1"/>
          </p:cNvSpPr>
          <p:nvPr>
            <p:ph idx="1"/>
          </p:nvPr>
        </p:nvSpPr>
        <p:spPr/>
        <p:txBody>
          <a:bodyPr/>
          <a:lstStyle/>
          <a:p>
            <a:endParaRPr lang="nb-NO"/>
          </a:p>
        </p:txBody>
      </p:sp>
      <p:pic>
        <p:nvPicPr>
          <p:cNvPr id="9" name="Bilde 8">
            <a:extLst>
              <a:ext uri="{FF2B5EF4-FFF2-40B4-BE49-F238E27FC236}">
                <a16:creationId xmlns:a16="http://schemas.microsoft.com/office/drawing/2014/main" id="{1AC722CE-5DBF-4292-947E-868C43B8CAF4}"/>
              </a:ext>
            </a:extLst>
          </p:cNvPr>
          <p:cNvPicPr>
            <a:picLocks noChangeAspect="1"/>
          </p:cNvPicPr>
          <p:nvPr/>
        </p:nvPicPr>
        <p:blipFill>
          <a:blip r:embed="rId2"/>
          <a:stretch>
            <a:fillRect/>
          </a:stretch>
        </p:blipFill>
        <p:spPr>
          <a:xfrm>
            <a:off x="1127448" y="2755889"/>
            <a:ext cx="5544616" cy="2806331"/>
          </a:xfrm>
          <a:prstGeom prst="rect">
            <a:avLst/>
          </a:prstGeom>
        </p:spPr>
      </p:pic>
      <p:pic>
        <p:nvPicPr>
          <p:cNvPr id="10" name="Bilde 9">
            <a:extLst>
              <a:ext uri="{FF2B5EF4-FFF2-40B4-BE49-F238E27FC236}">
                <a16:creationId xmlns:a16="http://schemas.microsoft.com/office/drawing/2014/main" id="{9893BDF5-8CAB-4FBD-8A2F-77F3083531A2}"/>
              </a:ext>
            </a:extLst>
          </p:cNvPr>
          <p:cNvPicPr>
            <a:picLocks noChangeAspect="1"/>
          </p:cNvPicPr>
          <p:nvPr/>
        </p:nvPicPr>
        <p:blipFill>
          <a:blip r:embed="rId3"/>
          <a:stretch>
            <a:fillRect/>
          </a:stretch>
        </p:blipFill>
        <p:spPr>
          <a:xfrm>
            <a:off x="2112368" y="1825627"/>
            <a:ext cx="3242551" cy="4351336"/>
          </a:xfrm>
          <a:prstGeom prst="rect">
            <a:avLst/>
          </a:prstGeom>
        </p:spPr>
      </p:pic>
      <p:grpSp>
        <p:nvGrpSpPr>
          <p:cNvPr id="3" name="Gruppe 2">
            <a:extLst>
              <a:ext uri="{FF2B5EF4-FFF2-40B4-BE49-F238E27FC236}">
                <a16:creationId xmlns:a16="http://schemas.microsoft.com/office/drawing/2014/main" id="{390E981A-D841-4338-AAC8-D77639D63BBB}"/>
              </a:ext>
            </a:extLst>
          </p:cNvPr>
          <p:cNvGrpSpPr/>
          <p:nvPr/>
        </p:nvGrpSpPr>
        <p:grpSpPr>
          <a:xfrm>
            <a:off x="7176120" y="1628800"/>
            <a:ext cx="4089337" cy="4455850"/>
            <a:chOff x="7176120" y="1628800"/>
            <a:chExt cx="4089337" cy="4455850"/>
          </a:xfrm>
        </p:grpSpPr>
        <p:pic>
          <p:nvPicPr>
            <p:cNvPr id="11" name="Bilde 10">
              <a:extLst>
                <a:ext uri="{FF2B5EF4-FFF2-40B4-BE49-F238E27FC236}">
                  <a16:creationId xmlns:a16="http://schemas.microsoft.com/office/drawing/2014/main" id="{BEFD31C9-F109-477E-BEE9-DC7AB3C8241E}"/>
                </a:ext>
              </a:extLst>
            </p:cNvPr>
            <p:cNvPicPr>
              <a:picLocks noChangeAspect="1"/>
            </p:cNvPicPr>
            <p:nvPr/>
          </p:nvPicPr>
          <p:blipFill>
            <a:blip r:embed="rId4"/>
            <a:stretch>
              <a:fillRect/>
            </a:stretch>
          </p:blipFill>
          <p:spPr>
            <a:xfrm>
              <a:off x="7176120" y="1628800"/>
              <a:ext cx="4089337" cy="4455850"/>
            </a:xfrm>
            <a:prstGeom prst="rect">
              <a:avLst/>
            </a:prstGeom>
          </p:spPr>
        </p:pic>
        <p:sp>
          <p:nvSpPr>
            <p:cNvPr id="2" name="TekstSylinder 1">
              <a:extLst>
                <a:ext uri="{FF2B5EF4-FFF2-40B4-BE49-F238E27FC236}">
                  <a16:creationId xmlns:a16="http://schemas.microsoft.com/office/drawing/2014/main" id="{A74888A2-AC3F-4F4F-AE3E-15365DCA8B8D}"/>
                </a:ext>
              </a:extLst>
            </p:cNvPr>
            <p:cNvSpPr txBox="1"/>
            <p:nvPr/>
          </p:nvSpPr>
          <p:spPr>
            <a:xfrm>
              <a:off x="8760296" y="3451795"/>
              <a:ext cx="1368152" cy="1569660"/>
            </a:xfrm>
            <a:prstGeom prst="rect">
              <a:avLst/>
            </a:prstGeom>
            <a:noFill/>
          </p:spPr>
          <p:txBody>
            <a:bodyPr wrap="square" rtlCol="0">
              <a:spAutoFit/>
            </a:bodyPr>
            <a:lstStyle/>
            <a:p>
              <a:pPr algn="ctr"/>
              <a:r>
                <a:rPr lang="nb-NO" sz="9600" dirty="0">
                  <a:solidFill>
                    <a:srgbClr val="FF0000"/>
                  </a:solidFill>
                </a:rPr>
                <a:t>3</a:t>
              </a:r>
            </a:p>
          </p:txBody>
        </p:sp>
      </p:grpSp>
      <p:sp>
        <p:nvSpPr>
          <p:cNvPr id="4" name="Plassholder for lysbildenummer 3">
            <a:extLst>
              <a:ext uri="{FF2B5EF4-FFF2-40B4-BE49-F238E27FC236}">
                <a16:creationId xmlns:a16="http://schemas.microsoft.com/office/drawing/2014/main" id="{41A0281D-2C66-4A20-B468-A5E477A68A9E}"/>
              </a:ext>
            </a:extLst>
          </p:cNvPr>
          <p:cNvSpPr>
            <a:spLocks noGrp="1"/>
          </p:cNvSpPr>
          <p:nvPr>
            <p:ph type="sldNum" sz="quarter" idx="12"/>
          </p:nvPr>
        </p:nvSpPr>
        <p:spPr/>
        <p:txBody>
          <a:bodyPr/>
          <a:lstStyle/>
          <a:p>
            <a:fld id="{AFA7AC37-D4FC-4742-B603-BEDCF354203B}" type="slidenum">
              <a:rPr lang="nb-NO" smtClean="0"/>
              <a:t>18</a:t>
            </a:fld>
            <a:endParaRPr lang="nb-NO"/>
          </a:p>
        </p:txBody>
      </p:sp>
    </p:spTree>
    <p:extLst>
      <p:ext uri="{BB962C8B-B14F-4D97-AF65-F5344CB8AC3E}">
        <p14:creationId xmlns:p14="http://schemas.microsoft.com/office/powerpoint/2010/main" val="69111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E5B21F-F45F-4A0E-9AEF-62F5F9383FB8}"/>
              </a:ext>
            </a:extLst>
          </p:cNvPr>
          <p:cNvSpPr>
            <a:spLocks noGrp="1"/>
          </p:cNvSpPr>
          <p:nvPr>
            <p:ph type="title"/>
          </p:nvPr>
        </p:nvSpPr>
        <p:spPr>
          <a:xfrm>
            <a:off x="191344" y="404664"/>
            <a:ext cx="5184576" cy="5832648"/>
          </a:xfrm>
        </p:spPr>
        <p:txBody>
          <a:bodyPr>
            <a:normAutofit/>
          </a:bodyPr>
          <a:lstStyle/>
          <a:p>
            <a:r>
              <a:rPr lang="nb-NO" dirty="0"/>
              <a:t>Eller i en norsk variant av den øverste i figur </a:t>
            </a:r>
            <a:r>
              <a:rPr lang="nb-NO" dirty="0" err="1"/>
              <a:t>nr</a:t>
            </a:r>
            <a:r>
              <a:rPr lang="nb-NO" dirty="0"/>
              <a:t> 3  – hvor Noark er inkludert</a:t>
            </a:r>
            <a:br>
              <a:rPr lang="nb-NO" dirty="0"/>
            </a:br>
            <a:r>
              <a:rPr lang="nb-NO" dirty="0"/>
              <a:t/>
            </a:r>
            <a:br>
              <a:rPr lang="nb-NO" dirty="0"/>
            </a:br>
            <a:r>
              <a:rPr lang="nb-NO" sz="1400" dirty="0"/>
              <a:t>Takk til Brønnøysundregistrene ved Jan Olsen og Geir Ørnulf Olsen</a:t>
            </a:r>
            <a:endParaRPr lang="nb-NO" dirty="0"/>
          </a:p>
        </p:txBody>
      </p:sp>
      <p:pic>
        <p:nvPicPr>
          <p:cNvPr id="4" name="Plassholder for innhold 3">
            <a:extLst>
              <a:ext uri="{FF2B5EF4-FFF2-40B4-BE49-F238E27FC236}">
                <a16:creationId xmlns:a16="http://schemas.microsoft.com/office/drawing/2014/main" id="{0EAB96D4-2983-42CA-9ABC-3AF48AAD265C}"/>
              </a:ext>
            </a:extLst>
          </p:cNvPr>
          <p:cNvPicPr>
            <a:picLocks noGrp="1" noChangeAspect="1"/>
          </p:cNvPicPr>
          <p:nvPr>
            <p:ph idx="1"/>
          </p:nvPr>
        </p:nvPicPr>
        <p:blipFill>
          <a:blip r:embed="rId2"/>
          <a:stretch>
            <a:fillRect/>
          </a:stretch>
        </p:blipFill>
        <p:spPr>
          <a:xfrm>
            <a:off x="5132079" y="-34482"/>
            <a:ext cx="7039705" cy="6777883"/>
          </a:xfrm>
          <a:prstGeom prst="rect">
            <a:avLst/>
          </a:prstGeom>
        </p:spPr>
      </p:pic>
      <p:sp>
        <p:nvSpPr>
          <p:cNvPr id="3" name="Plassholder for lysbildenummer 2">
            <a:extLst>
              <a:ext uri="{FF2B5EF4-FFF2-40B4-BE49-F238E27FC236}">
                <a16:creationId xmlns:a16="http://schemas.microsoft.com/office/drawing/2014/main" id="{7688445C-0EC6-4368-9548-D1E5955974FA}"/>
              </a:ext>
            </a:extLst>
          </p:cNvPr>
          <p:cNvSpPr>
            <a:spLocks noGrp="1"/>
          </p:cNvSpPr>
          <p:nvPr>
            <p:ph type="sldNum" sz="quarter" idx="12"/>
          </p:nvPr>
        </p:nvSpPr>
        <p:spPr/>
        <p:txBody>
          <a:bodyPr/>
          <a:lstStyle/>
          <a:p>
            <a:fld id="{AFA7AC37-D4FC-4742-B603-BEDCF354203B}" type="slidenum">
              <a:rPr lang="nb-NO" smtClean="0"/>
              <a:t>19</a:t>
            </a:fld>
            <a:endParaRPr lang="nb-NO"/>
          </a:p>
        </p:txBody>
      </p:sp>
    </p:spTree>
    <p:extLst>
      <p:ext uri="{BB962C8B-B14F-4D97-AF65-F5344CB8AC3E}">
        <p14:creationId xmlns:p14="http://schemas.microsoft.com/office/powerpoint/2010/main" val="414497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A959E8-0CFF-463F-840F-932B9188A8A5}"/>
              </a:ext>
            </a:extLst>
          </p:cNvPr>
          <p:cNvSpPr>
            <a:spLocks noGrp="1"/>
          </p:cNvSpPr>
          <p:nvPr>
            <p:ph type="title"/>
          </p:nvPr>
        </p:nvSpPr>
        <p:spPr/>
        <p:txBody>
          <a:bodyPr/>
          <a:lstStyle/>
          <a:p>
            <a:r>
              <a:rPr lang="nb-NO" dirty="0"/>
              <a:t>Aller først skal jeg bruke 30 sekunder på</a:t>
            </a:r>
          </a:p>
        </p:txBody>
      </p:sp>
      <p:sp>
        <p:nvSpPr>
          <p:cNvPr id="3" name="Plassholder for innhold 2">
            <a:extLst>
              <a:ext uri="{FF2B5EF4-FFF2-40B4-BE49-F238E27FC236}">
                <a16:creationId xmlns:a16="http://schemas.microsoft.com/office/drawing/2014/main" id="{4B9F2D71-4241-4A72-BA2C-AA93A9DEE07A}"/>
              </a:ext>
            </a:extLst>
          </p:cNvPr>
          <p:cNvSpPr>
            <a:spLocks noGrp="1"/>
          </p:cNvSpPr>
          <p:nvPr>
            <p:ph idx="1"/>
          </p:nvPr>
        </p:nvSpPr>
        <p:spPr/>
        <p:txBody>
          <a:bodyPr>
            <a:normAutofit fontScale="85000" lnSpcReduction="20000"/>
          </a:bodyPr>
          <a:lstStyle/>
          <a:p>
            <a:r>
              <a:rPr lang="nb-NO" dirty="0"/>
              <a:t>Å minne alle hvilke egenskaper dokumentasjon har og skal ha</a:t>
            </a:r>
          </a:p>
          <a:p>
            <a:r>
              <a:rPr lang="nb-NO" dirty="0"/>
              <a:t>Dersom vi ikke sikrer at dokumentasjon har disse egenskapene så har vi tapt</a:t>
            </a:r>
          </a:p>
          <a:p>
            <a:r>
              <a:rPr lang="nb-NO" dirty="0"/>
              <a:t>At man i informasjonssikkerhetssammenheng primært er opptatt av integritet og konfidensialitet er så sin sak</a:t>
            </a:r>
          </a:p>
          <a:p>
            <a:r>
              <a:rPr lang="nb-NO" dirty="0"/>
              <a:t>At andre </a:t>
            </a:r>
            <a:r>
              <a:rPr lang="nb-NO" b="1" i="1" dirty="0"/>
              <a:t>mener</a:t>
            </a:r>
            <a:r>
              <a:rPr lang="nb-NO" dirty="0"/>
              <a:t> (det er lov å mene) dokumentasjonsforvaltning er noe annet enn dette, gjør det ikke noe bedre</a:t>
            </a:r>
          </a:p>
          <a:p>
            <a:r>
              <a:rPr lang="nb-NO" dirty="0"/>
              <a:t>Det er heller ikke nødvendig å gjenoppfinne dokumentasjonsforvaltningsfeltet – det er bare å lese og se på det som allerede er gjort – ingenting av det som vises her er nytt. Alt jeg tar frem her er minst 6 – 7 år gammelt</a:t>
            </a:r>
          </a:p>
          <a:p>
            <a:r>
              <a:rPr lang="nb-NO" dirty="0"/>
              <a:t>Utfordringene er ikke at det har manglet alternativer og løsninger. Utfordringene er at man ikke realiserer og henter ut den kunnskapen som allerede ligger der</a:t>
            </a:r>
          </a:p>
        </p:txBody>
      </p:sp>
      <p:sp>
        <p:nvSpPr>
          <p:cNvPr id="4" name="Plassholder for lysbildenummer 3">
            <a:extLst>
              <a:ext uri="{FF2B5EF4-FFF2-40B4-BE49-F238E27FC236}">
                <a16:creationId xmlns:a16="http://schemas.microsoft.com/office/drawing/2014/main" id="{A44ACCD1-623A-4AFC-92BE-1255F899658E}"/>
              </a:ext>
            </a:extLst>
          </p:cNvPr>
          <p:cNvSpPr>
            <a:spLocks noGrp="1"/>
          </p:cNvSpPr>
          <p:nvPr>
            <p:ph type="sldNum" sz="quarter" idx="12"/>
          </p:nvPr>
        </p:nvSpPr>
        <p:spPr/>
        <p:txBody>
          <a:bodyPr/>
          <a:lstStyle/>
          <a:p>
            <a:fld id="{AFA7AC37-D4FC-4742-B603-BEDCF354203B}" type="slidenum">
              <a:rPr lang="nb-NO" smtClean="0"/>
              <a:t>2</a:t>
            </a:fld>
            <a:endParaRPr lang="nb-NO"/>
          </a:p>
        </p:txBody>
      </p:sp>
    </p:spTree>
    <p:extLst>
      <p:ext uri="{BB962C8B-B14F-4D97-AF65-F5344CB8AC3E}">
        <p14:creationId xmlns:p14="http://schemas.microsoft.com/office/powerpoint/2010/main" val="420620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5" end="5"/>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9A4AC1-C879-46C2-A34F-FE7ECC3D1418}"/>
              </a:ext>
            </a:extLst>
          </p:cNvPr>
          <p:cNvSpPr>
            <a:spLocks noGrp="1"/>
          </p:cNvSpPr>
          <p:nvPr>
            <p:ph type="title"/>
          </p:nvPr>
        </p:nvSpPr>
        <p:spPr/>
        <p:txBody>
          <a:bodyPr/>
          <a:lstStyle/>
          <a:p>
            <a:r>
              <a:rPr lang="nb-NO" dirty="0"/>
              <a:t>Hvor lenge kommer utveksling av</a:t>
            </a:r>
          </a:p>
        </p:txBody>
      </p:sp>
      <p:sp>
        <p:nvSpPr>
          <p:cNvPr id="3" name="Plassholder for innhold 2">
            <a:extLst>
              <a:ext uri="{FF2B5EF4-FFF2-40B4-BE49-F238E27FC236}">
                <a16:creationId xmlns:a16="http://schemas.microsoft.com/office/drawing/2014/main" id="{A7EC27FF-408C-49D2-A810-91BC83CFC0DE}"/>
              </a:ext>
            </a:extLst>
          </p:cNvPr>
          <p:cNvSpPr>
            <a:spLocks noGrp="1"/>
          </p:cNvSpPr>
          <p:nvPr>
            <p:ph idx="1"/>
          </p:nvPr>
        </p:nvSpPr>
        <p:spPr/>
        <p:txBody>
          <a:bodyPr/>
          <a:lstStyle/>
          <a:p>
            <a:r>
              <a:rPr lang="nb-NO" dirty="0"/>
              <a:t>Dokumenter til å være datamaskinbaserte varianter av papiret (</a:t>
            </a:r>
            <a:r>
              <a:rPr lang="nb-NO" dirty="0" err="1"/>
              <a:t>pdf</a:t>
            </a:r>
            <a:r>
              <a:rPr lang="nb-NO" dirty="0"/>
              <a:t>,) som igjen er etterkommer av </a:t>
            </a:r>
            <a:r>
              <a:rPr lang="nb-NO" dirty="0" err="1"/>
              <a:t>Postscript</a:t>
            </a:r>
            <a:r>
              <a:rPr lang="nb-NO" dirty="0"/>
              <a:t> som var et språk for å kommunisere med skrivere?</a:t>
            </a:r>
          </a:p>
          <a:p>
            <a:pPr lvl="1"/>
            <a:r>
              <a:rPr lang="nb-NO" dirty="0"/>
              <a:t>Når man kommuniserer i portalløsninger – er det ikke lenger behov for papirlignende representasjoner, og da blir frys og fangst av sammenstilte </a:t>
            </a:r>
            <a:r>
              <a:rPr lang="nb-NO" dirty="0" err="1"/>
              <a:t>views</a:t>
            </a:r>
            <a:r>
              <a:rPr lang="nb-NO" dirty="0"/>
              <a:t> og visninger det sentrale. </a:t>
            </a:r>
          </a:p>
          <a:p>
            <a:pPr lvl="1"/>
            <a:r>
              <a:rPr lang="nb-NO" dirty="0" err="1"/>
              <a:t>Pdf</a:t>
            </a:r>
            <a:r>
              <a:rPr lang="nb-NO" dirty="0"/>
              <a:t>-dokumenter med eller uten beskjed om at de ikke har biometriske autentiseringsmekanismer (også kjent som underskrift) skapt med blekksubstrat blir </a:t>
            </a:r>
            <a:r>
              <a:rPr lang="nb-NO" sz="3200" i="1" dirty="0"/>
              <a:t>så 201xx</a:t>
            </a:r>
            <a:endParaRPr lang="nb-NO" sz="3200" dirty="0"/>
          </a:p>
        </p:txBody>
      </p:sp>
      <p:sp>
        <p:nvSpPr>
          <p:cNvPr id="4" name="Plassholder for lysbildenummer 3">
            <a:extLst>
              <a:ext uri="{FF2B5EF4-FFF2-40B4-BE49-F238E27FC236}">
                <a16:creationId xmlns:a16="http://schemas.microsoft.com/office/drawing/2014/main" id="{D2CA8136-25E0-49AE-9361-50948514E6D5}"/>
              </a:ext>
            </a:extLst>
          </p:cNvPr>
          <p:cNvSpPr>
            <a:spLocks noGrp="1"/>
          </p:cNvSpPr>
          <p:nvPr>
            <p:ph type="sldNum" sz="quarter" idx="12"/>
          </p:nvPr>
        </p:nvSpPr>
        <p:spPr/>
        <p:txBody>
          <a:bodyPr/>
          <a:lstStyle/>
          <a:p>
            <a:fld id="{AFA7AC37-D4FC-4742-B603-BEDCF354203B}" type="slidenum">
              <a:rPr lang="nb-NO" smtClean="0"/>
              <a:t>20</a:t>
            </a:fld>
            <a:endParaRPr lang="nb-NO"/>
          </a:p>
        </p:txBody>
      </p:sp>
    </p:spTree>
    <p:extLst>
      <p:ext uri="{BB962C8B-B14F-4D97-AF65-F5344CB8AC3E}">
        <p14:creationId xmlns:p14="http://schemas.microsoft.com/office/powerpoint/2010/main" val="3934488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39D73D-632D-4FA3-897F-A522B4135A26}"/>
              </a:ext>
            </a:extLst>
          </p:cNvPr>
          <p:cNvSpPr>
            <a:spLocks noGrp="1"/>
          </p:cNvSpPr>
          <p:nvPr>
            <p:ph type="title"/>
          </p:nvPr>
        </p:nvSpPr>
        <p:spPr/>
        <p:txBody>
          <a:bodyPr/>
          <a:lstStyle/>
          <a:p>
            <a:r>
              <a:rPr lang="nb-NO" dirty="0"/>
              <a:t>Så tilbake til dit vi skal</a:t>
            </a:r>
          </a:p>
        </p:txBody>
      </p:sp>
      <p:sp>
        <p:nvSpPr>
          <p:cNvPr id="3" name="Plassholder for innhold 2">
            <a:extLst>
              <a:ext uri="{FF2B5EF4-FFF2-40B4-BE49-F238E27FC236}">
                <a16:creationId xmlns:a16="http://schemas.microsoft.com/office/drawing/2014/main" id="{86866838-F42F-4F1D-A1A0-69089B04D2AB}"/>
              </a:ext>
            </a:extLst>
          </p:cNvPr>
          <p:cNvSpPr>
            <a:spLocks noGrp="1"/>
          </p:cNvSpPr>
          <p:nvPr>
            <p:ph idx="1"/>
          </p:nvPr>
        </p:nvSpPr>
        <p:spPr/>
        <p:txBody>
          <a:bodyPr/>
          <a:lstStyle/>
          <a:p>
            <a:r>
              <a:rPr lang="nb-NO" dirty="0"/>
              <a:t>Og en figur som vil bli benyttet flere ganger de neste minuttene</a:t>
            </a:r>
          </a:p>
        </p:txBody>
      </p:sp>
      <p:sp>
        <p:nvSpPr>
          <p:cNvPr id="4" name="Plassholder for lysbildenummer 3">
            <a:extLst>
              <a:ext uri="{FF2B5EF4-FFF2-40B4-BE49-F238E27FC236}">
                <a16:creationId xmlns:a16="http://schemas.microsoft.com/office/drawing/2014/main" id="{4D68E07F-066E-4C12-B1AD-BD0C1C782F7C}"/>
              </a:ext>
            </a:extLst>
          </p:cNvPr>
          <p:cNvSpPr>
            <a:spLocks noGrp="1"/>
          </p:cNvSpPr>
          <p:nvPr>
            <p:ph type="sldNum" sz="quarter" idx="12"/>
          </p:nvPr>
        </p:nvSpPr>
        <p:spPr/>
        <p:txBody>
          <a:bodyPr/>
          <a:lstStyle/>
          <a:p>
            <a:fld id="{AFA7AC37-D4FC-4742-B603-BEDCF354203B}" type="slidenum">
              <a:rPr lang="nb-NO" smtClean="0"/>
              <a:t>21</a:t>
            </a:fld>
            <a:endParaRPr lang="nb-NO"/>
          </a:p>
        </p:txBody>
      </p:sp>
    </p:spTree>
    <p:extLst>
      <p:ext uri="{BB962C8B-B14F-4D97-AF65-F5344CB8AC3E}">
        <p14:creationId xmlns:p14="http://schemas.microsoft.com/office/powerpoint/2010/main" val="2160583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89A55313-E56B-4087-81B9-87E2734CA7B2}"/>
              </a:ext>
            </a:extLst>
          </p:cNvPr>
          <p:cNvSpPr>
            <a:spLocks noGrp="1"/>
          </p:cNvSpPr>
          <p:nvPr>
            <p:ph type="title"/>
          </p:nvPr>
        </p:nvSpPr>
        <p:spPr/>
        <p:txBody>
          <a:bodyPr/>
          <a:lstStyle/>
          <a:p>
            <a:r>
              <a:rPr lang="nb-NO" dirty="0"/>
              <a:t>Moments </a:t>
            </a:r>
            <a:r>
              <a:rPr lang="nb-NO" dirty="0" err="1"/>
              <a:t>of</a:t>
            </a:r>
            <a:r>
              <a:rPr lang="nb-NO" dirty="0"/>
              <a:t> Risk</a:t>
            </a:r>
          </a:p>
        </p:txBody>
      </p:sp>
      <p:sp>
        <p:nvSpPr>
          <p:cNvPr id="9" name="Plassholder for tekst 8">
            <a:extLst>
              <a:ext uri="{FF2B5EF4-FFF2-40B4-BE49-F238E27FC236}">
                <a16:creationId xmlns:a16="http://schemas.microsoft.com/office/drawing/2014/main" id="{2757F8C2-B6F2-411C-8C8E-BB8DCC5E3CD6}"/>
              </a:ext>
            </a:extLst>
          </p:cNvPr>
          <p:cNvSpPr>
            <a:spLocks noGrp="1"/>
          </p:cNvSpPr>
          <p:nvPr>
            <p:ph type="body" idx="1"/>
          </p:nvPr>
        </p:nvSpPr>
        <p:spPr>
          <a:xfrm>
            <a:off x="191344" y="1681163"/>
            <a:ext cx="4241717" cy="823912"/>
          </a:xfrm>
        </p:spPr>
        <p:txBody>
          <a:bodyPr/>
          <a:lstStyle/>
          <a:p>
            <a:r>
              <a:rPr lang="nb-NO" dirty="0"/>
              <a:t>Forklaring</a:t>
            </a:r>
          </a:p>
        </p:txBody>
      </p:sp>
      <p:sp>
        <p:nvSpPr>
          <p:cNvPr id="11" name="Plassholder for tekst 10">
            <a:extLst>
              <a:ext uri="{FF2B5EF4-FFF2-40B4-BE49-F238E27FC236}">
                <a16:creationId xmlns:a16="http://schemas.microsoft.com/office/drawing/2014/main" id="{F69477F7-9D88-4422-B303-7A313BAC1631}"/>
              </a:ext>
            </a:extLst>
          </p:cNvPr>
          <p:cNvSpPr>
            <a:spLocks noGrp="1"/>
          </p:cNvSpPr>
          <p:nvPr>
            <p:ph type="body" sz="quarter" idx="3"/>
          </p:nvPr>
        </p:nvSpPr>
        <p:spPr/>
        <p:txBody>
          <a:bodyPr/>
          <a:lstStyle/>
          <a:p>
            <a:endParaRPr lang="nb-NO"/>
          </a:p>
        </p:txBody>
      </p:sp>
      <p:pic>
        <p:nvPicPr>
          <p:cNvPr id="2" name="Bilde 1">
            <a:extLst>
              <a:ext uri="{FF2B5EF4-FFF2-40B4-BE49-F238E27FC236}">
                <a16:creationId xmlns:a16="http://schemas.microsoft.com/office/drawing/2014/main" id="{449292B8-6686-4EBF-B863-493B3C7E0A38}"/>
              </a:ext>
            </a:extLst>
          </p:cNvPr>
          <p:cNvPicPr>
            <a:picLocks noChangeAspect="1"/>
          </p:cNvPicPr>
          <p:nvPr/>
        </p:nvPicPr>
        <p:blipFill>
          <a:blip r:embed="rId3"/>
          <a:stretch>
            <a:fillRect/>
          </a:stretch>
        </p:blipFill>
        <p:spPr>
          <a:xfrm>
            <a:off x="6023992" y="1706053"/>
            <a:ext cx="5113684" cy="4503094"/>
          </a:xfrm>
          <a:prstGeom prst="rect">
            <a:avLst/>
          </a:prstGeom>
        </p:spPr>
      </p:pic>
      <p:sp>
        <p:nvSpPr>
          <p:cNvPr id="4" name="Plassholder for innhold 3">
            <a:extLst>
              <a:ext uri="{FF2B5EF4-FFF2-40B4-BE49-F238E27FC236}">
                <a16:creationId xmlns:a16="http://schemas.microsoft.com/office/drawing/2014/main" id="{1E6893AA-5EB4-47E3-9A15-F33E0AEB1DE8}"/>
              </a:ext>
            </a:extLst>
          </p:cNvPr>
          <p:cNvSpPr>
            <a:spLocks noGrp="1"/>
          </p:cNvSpPr>
          <p:nvPr>
            <p:ph sz="quarter" idx="4"/>
          </p:nvPr>
        </p:nvSpPr>
        <p:spPr/>
        <p:txBody>
          <a:bodyPr/>
          <a:lstStyle/>
          <a:p>
            <a:endParaRPr lang="nb-NO" dirty="0"/>
          </a:p>
        </p:txBody>
      </p:sp>
      <p:sp>
        <p:nvSpPr>
          <p:cNvPr id="5" name="TekstSylinder 4">
            <a:extLst>
              <a:ext uri="{FF2B5EF4-FFF2-40B4-BE49-F238E27FC236}">
                <a16:creationId xmlns:a16="http://schemas.microsoft.com/office/drawing/2014/main" id="{0098946C-A989-4436-9DB8-A0CC66195223}"/>
              </a:ext>
            </a:extLst>
          </p:cNvPr>
          <p:cNvSpPr txBox="1"/>
          <p:nvPr/>
        </p:nvSpPr>
        <p:spPr>
          <a:xfrm>
            <a:off x="335360" y="2780928"/>
            <a:ext cx="4320480" cy="3139321"/>
          </a:xfrm>
          <a:prstGeom prst="rect">
            <a:avLst/>
          </a:prstGeom>
          <a:noFill/>
        </p:spPr>
        <p:txBody>
          <a:bodyPr wrap="square" rtlCol="0">
            <a:spAutoFit/>
          </a:bodyPr>
          <a:lstStyle/>
          <a:p>
            <a:r>
              <a:rPr lang="nb-NO" dirty="0"/>
              <a:t>Grensene mellom systemer (vanligvis mellom maskinvare og programvare, men potensielt også mellom programvare eller applikasjoner er som vist  med vertikale streker (svømmebaner) deler tabellen inn i fire separate omgivelser. </a:t>
            </a:r>
            <a:r>
              <a:rPr lang="nb-NO" dirty="0" err="1"/>
              <a:t>Høyrisikoverganger</a:t>
            </a:r>
            <a:r>
              <a:rPr lang="nb-NO" dirty="0"/>
              <a:t> er vist med tykke røde streker [….], mens overganger med lavere risiko – typisk innenfor et system er vist med tynnere streker</a:t>
            </a:r>
          </a:p>
        </p:txBody>
      </p:sp>
      <p:sp>
        <p:nvSpPr>
          <p:cNvPr id="10" name="Plassholder for innhold 9">
            <a:extLst>
              <a:ext uri="{FF2B5EF4-FFF2-40B4-BE49-F238E27FC236}">
                <a16:creationId xmlns:a16="http://schemas.microsoft.com/office/drawing/2014/main" id="{52D2F949-5F8C-4EF3-A6F8-F4A07210B322}"/>
              </a:ext>
            </a:extLst>
          </p:cNvPr>
          <p:cNvSpPr>
            <a:spLocks noGrp="1"/>
          </p:cNvSpPr>
          <p:nvPr>
            <p:ph sz="half" idx="2"/>
          </p:nvPr>
        </p:nvSpPr>
        <p:spPr>
          <a:xfrm>
            <a:off x="115959" y="2636912"/>
            <a:ext cx="5112568" cy="3684588"/>
          </a:xfrm>
          <a:solidFill>
            <a:schemeClr val="bg1"/>
          </a:solidFill>
        </p:spPr>
        <p:txBody>
          <a:bodyPr>
            <a:normAutofit fontScale="85000" lnSpcReduction="20000"/>
          </a:bodyPr>
          <a:lstStyle/>
          <a:p>
            <a:r>
              <a:rPr lang="en-US" i="1" dirty="0"/>
              <a:t>Boundaries between systems (usually hardware and software, though potentially software only) are indicated by the vertical lines separating the table into four environments. The high risk transitions are indicated by the labelled bolder lines (referenced in the remainder of this text with the notation [Alphanumeric]). Less risky transitions, typically within one system environment or simple exports, are indicated by </a:t>
            </a:r>
            <a:r>
              <a:rPr lang="nb-NO" i="1" dirty="0"/>
              <a:t>lighter lines</a:t>
            </a:r>
            <a:r>
              <a:rPr lang="nb-NO" dirty="0"/>
              <a:t>.</a:t>
            </a:r>
          </a:p>
        </p:txBody>
      </p:sp>
      <p:sp>
        <p:nvSpPr>
          <p:cNvPr id="3" name="Plassholder for lysbildenummer 2">
            <a:extLst>
              <a:ext uri="{FF2B5EF4-FFF2-40B4-BE49-F238E27FC236}">
                <a16:creationId xmlns:a16="http://schemas.microsoft.com/office/drawing/2014/main" id="{7EA0CB44-7E2F-45F9-AF3C-6C09998E14A7}"/>
              </a:ext>
            </a:extLst>
          </p:cNvPr>
          <p:cNvSpPr>
            <a:spLocks noGrp="1"/>
          </p:cNvSpPr>
          <p:nvPr>
            <p:ph type="sldNum" sz="quarter" idx="12"/>
          </p:nvPr>
        </p:nvSpPr>
        <p:spPr/>
        <p:txBody>
          <a:bodyPr/>
          <a:lstStyle/>
          <a:p>
            <a:fld id="{AFA7AC37-D4FC-4742-B603-BEDCF354203B}" type="slidenum">
              <a:rPr lang="nb-NO" smtClean="0"/>
              <a:t>22</a:t>
            </a:fld>
            <a:endParaRPr lang="nb-NO"/>
          </a:p>
        </p:txBody>
      </p:sp>
    </p:spTree>
    <p:extLst>
      <p:ext uri="{BB962C8B-B14F-4D97-AF65-F5344CB8AC3E}">
        <p14:creationId xmlns:p14="http://schemas.microsoft.com/office/powerpoint/2010/main" val="42582686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xEl>
                                              <p:pRg st="0" end="0"/>
                                            </p:txEl>
                                          </p:spTgt>
                                        </p:tgtEl>
                                      </p:cBhvr>
                                    </p:animEffect>
                                    <p:set>
                                      <p:cBhvr>
                                        <p:cTn id="7"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bg/>
                                          </p:spTgt>
                                        </p:tgtEl>
                                      </p:cBhvr>
                                    </p:animEffect>
                                    <p:set>
                                      <p:cBhvr>
                                        <p:cTn id="12" dur="1" fill="hold">
                                          <p:stCondLst>
                                            <p:cond delay="499"/>
                                          </p:stCondLst>
                                        </p:cTn>
                                        <p:tgtEl>
                                          <p:spTgt spid="10">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FB5D8D-3D60-4736-885D-7B9FB88B4E71}"/>
              </a:ext>
            </a:extLst>
          </p:cNvPr>
          <p:cNvSpPr>
            <a:spLocks noGrp="1"/>
          </p:cNvSpPr>
          <p:nvPr>
            <p:ph type="title"/>
          </p:nvPr>
        </p:nvSpPr>
        <p:spPr/>
        <p:txBody>
          <a:bodyPr/>
          <a:lstStyle/>
          <a:p>
            <a:r>
              <a:rPr lang="nb-NO" dirty="0"/>
              <a:t>4 Systemomgivelser og 6 risikoområder</a:t>
            </a:r>
          </a:p>
        </p:txBody>
      </p:sp>
      <p:sp>
        <p:nvSpPr>
          <p:cNvPr id="4" name="Plassholder for tekst 3">
            <a:extLst>
              <a:ext uri="{FF2B5EF4-FFF2-40B4-BE49-F238E27FC236}">
                <a16:creationId xmlns:a16="http://schemas.microsoft.com/office/drawing/2014/main" id="{3A9BCE20-FE29-417C-90B0-F1C311E0C213}"/>
              </a:ext>
            </a:extLst>
          </p:cNvPr>
          <p:cNvSpPr>
            <a:spLocks noGrp="1"/>
          </p:cNvSpPr>
          <p:nvPr>
            <p:ph type="body" idx="1"/>
          </p:nvPr>
        </p:nvSpPr>
        <p:spPr/>
        <p:txBody>
          <a:bodyPr/>
          <a:lstStyle/>
          <a:p>
            <a:r>
              <a:rPr lang="nb-NO" dirty="0"/>
              <a:t>Systemomgivelser</a:t>
            </a:r>
          </a:p>
        </p:txBody>
      </p:sp>
      <p:sp>
        <p:nvSpPr>
          <p:cNvPr id="3" name="Plassholder for innhold 2">
            <a:extLst>
              <a:ext uri="{FF2B5EF4-FFF2-40B4-BE49-F238E27FC236}">
                <a16:creationId xmlns:a16="http://schemas.microsoft.com/office/drawing/2014/main" id="{06F0D561-9FC4-4A9D-A136-2A44DEE7B896}"/>
              </a:ext>
            </a:extLst>
          </p:cNvPr>
          <p:cNvSpPr>
            <a:spLocks noGrp="1"/>
          </p:cNvSpPr>
          <p:nvPr>
            <p:ph sz="half" idx="2"/>
          </p:nvPr>
        </p:nvSpPr>
        <p:spPr/>
        <p:txBody>
          <a:bodyPr>
            <a:normAutofit lnSpcReduction="10000"/>
          </a:bodyPr>
          <a:lstStyle/>
          <a:p>
            <a:pPr marL="514350" indent="-514350">
              <a:buFont typeface="+mj-lt"/>
              <a:buAutoNum type="arabicPeriod"/>
            </a:pPr>
            <a:r>
              <a:rPr lang="nb-NO" dirty="0"/>
              <a:t>Dannings eller </a:t>
            </a:r>
            <a:r>
              <a:rPr lang="nb-NO" dirty="0" err="1"/>
              <a:t>Creation</a:t>
            </a:r>
            <a:r>
              <a:rPr lang="nb-NO" dirty="0"/>
              <a:t> </a:t>
            </a:r>
            <a:r>
              <a:rPr lang="nb-NO" dirty="0" err="1"/>
              <a:t>environment</a:t>
            </a:r>
            <a:endParaRPr lang="nb-NO" dirty="0"/>
          </a:p>
          <a:p>
            <a:pPr marL="514350" indent="-514350">
              <a:buFont typeface="+mj-lt"/>
              <a:buAutoNum type="arabicPeriod"/>
            </a:pPr>
            <a:r>
              <a:rPr lang="nb-NO" dirty="0"/>
              <a:t>En aktiv dokumentasjonsforvaltningsomgivelse (</a:t>
            </a:r>
            <a:r>
              <a:rPr lang="nb-NO" dirty="0" err="1"/>
              <a:t>Records</a:t>
            </a:r>
            <a:r>
              <a:rPr lang="nb-NO" dirty="0"/>
              <a:t> Management Environment)</a:t>
            </a:r>
          </a:p>
          <a:p>
            <a:pPr marL="514350" indent="-514350">
              <a:buFont typeface="+mj-lt"/>
              <a:buAutoNum type="arabicPeriod"/>
            </a:pPr>
            <a:r>
              <a:rPr lang="nb-NO" dirty="0"/>
              <a:t>En arkiveringsomgivelse (</a:t>
            </a:r>
            <a:r>
              <a:rPr lang="nb-NO" dirty="0" err="1"/>
              <a:t>Archival</a:t>
            </a:r>
            <a:r>
              <a:rPr lang="nb-NO" dirty="0"/>
              <a:t> Environment)</a:t>
            </a:r>
          </a:p>
          <a:p>
            <a:pPr marL="514350" indent="-514350">
              <a:buFont typeface="+mj-lt"/>
              <a:buAutoNum type="arabicPeriod"/>
            </a:pPr>
            <a:r>
              <a:rPr lang="nb-NO" dirty="0"/>
              <a:t>En bevaringsomgivelse</a:t>
            </a:r>
          </a:p>
        </p:txBody>
      </p:sp>
      <p:sp>
        <p:nvSpPr>
          <p:cNvPr id="5" name="Plassholder for tekst 4">
            <a:extLst>
              <a:ext uri="{FF2B5EF4-FFF2-40B4-BE49-F238E27FC236}">
                <a16:creationId xmlns:a16="http://schemas.microsoft.com/office/drawing/2014/main" id="{C437D2EE-D689-4971-AC68-5C3E06E48E46}"/>
              </a:ext>
            </a:extLst>
          </p:cNvPr>
          <p:cNvSpPr>
            <a:spLocks noGrp="1"/>
          </p:cNvSpPr>
          <p:nvPr>
            <p:ph type="body" sz="quarter" idx="3"/>
          </p:nvPr>
        </p:nvSpPr>
        <p:spPr/>
        <p:txBody>
          <a:bodyPr/>
          <a:lstStyle/>
          <a:p>
            <a:r>
              <a:rPr lang="nb-NO" dirty="0"/>
              <a:t>Risikopunkter</a:t>
            </a:r>
          </a:p>
        </p:txBody>
      </p:sp>
      <p:sp>
        <p:nvSpPr>
          <p:cNvPr id="6" name="Plassholder for innhold 5">
            <a:extLst>
              <a:ext uri="{FF2B5EF4-FFF2-40B4-BE49-F238E27FC236}">
                <a16:creationId xmlns:a16="http://schemas.microsoft.com/office/drawing/2014/main" id="{F48A6EE2-78BB-46E7-9D27-FDC0C65DB656}"/>
              </a:ext>
            </a:extLst>
          </p:cNvPr>
          <p:cNvSpPr>
            <a:spLocks noGrp="1"/>
          </p:cNvSpPr>
          <p:nvPr>
            <p:ph sz="quarter" idx="4"/>
          </p:nvPr>
        </p:nvSpPr>
        <p:spPr/>
        <p:txBody>
          <a:bodyPr/>
          <a:lstStyle/>
          <a:p>
            <a:pPr marL="514350" indent="-514350">
              <a:buFont typeface="+mj-lt"/>
              <a:buAutoNum type="arabicPeriod"/>
            </a:pPr>
            <a:r>
              <a:rPr lang="nb-NO" dirty="0"/>
              <a:t>Danning</a:t>
            </a:r>
          </a:p>
          <a:p>
            <a:pPr marL="514350" indent="-514350">
              <a:buFont typeface="+mj-lt"/>
              <a:buAutoNum type="arabicPeriod"/>
            </a:pPr>
            <a:r>
              <a:rPr lang="nb-NO" dirty="0"/>
              <a:t>Fangst</a:t>
            </a:r>
          </a:p>
          <a:p>
            <a:pPr marL="514350" indent="-514350">
              <a:buFont typeface="+mj-lt"/>
              <a:buAutoNum type="arabicPeriod"/>
            </a:pPr>
            <a:r>
              <a:rPr lang="nb-NO" dirty="0"/>
              <a:t>Forvaltning</a:t>
            </a:r>
          </a:p>
          <a:p>
            <a:pPr marL="514350" indent="-514350">
              <a:buFont typeface="+mj-lt"/>
              <a:buAutoNum type="arabicPeriod"/>
            </a:pPr>
            <a:r>
              <a:rPr lang="nb-NO" dirty="0"/>
              <a:t>Overføring</a:t>
            </a:r>
          </a:p>
          <a:p>
            <a:pPr marL="514350" indent="-514350">
              <a:buFont typeface="+mj-lt"/>
              <a:buAutoNum type="arabicPeriod"/>
            </a:pPr>
            <a:r>
              <a:rPr lang="nb-NO" dirty="0"/>
              <a:t>Bevaring</a:t>
            </a:r>
          </a:p>
          <a:p>
            <a:pPr marL="514350" indent="-514350">
              <a:buFont typeface="+mj-lt"/>
              <a:buAutoNum type="arabicPeriod"/>
            </a:pPr>
            <a:r>
              <a:rPr lang="nb-NO" dirty="0"/>
              <a:t>Tilgjengeliggjøring</a:t>
            </a:r>
          </a:p>
        </p:txBody>
      </p:sp>
      <p:sp>
        <p:nvSpPr>
          <p:cNvPr id="7" name="Plassholder for lysbildenummer 6">
            <a:extLst>
              <a:ext uri="{FF2B5EF4-FFF2-40B4-BE49-F238E27FC236}">
                <a16:creationId xmlns:a16="http://schemas.microsoft.com/office/drawing/2014/main" id="{AA8C1752-E63C-4041-972F-58309593770F}"/>
              </a:ext>
            </a:extLst>
          </p:cNvPr>
          <p:cNvSpPr>
            <a:spLocks noGrp="1"/>
          </p:cNvSpPr>
          <p:nvPr>
            <p:ph type="sldNum" sz="quarter" idx="12"/>
          </p:nvPr>
        </p:nvSpPr>
        <p:spPr/>
        <p:txBody>
          <a:bodyPr/>
          <a:lstStyle/>
          <a:p>
            <a:fld id="{AFA7AC37-D4FC-4742-B603-BEDCF354203B}" type="slidenum">
              <a:rPr lang="nb-NO" smtClean="0"/>
              <a:t>23</a:t>
            </a:fld>
            <a:endParaRPr lang="nb-NO"/>
          </a:p>
        </p:txBody>
      </p:sp>
    </p:spTree>
    <p:extLst>
      <p:ext uri="{BB962C8B-B14F-4D97-AF65-F5344CB8AC3E}">
        <p14:creationId xmlns:p14="http://schemas.microsoft.com/office/powerpoint/2010/main" val="3354836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564B1F-B420-49D4-8979-7B161A75CAEB}"/>
              </a:ext>
            </a:extLst>
          </p:cNvPr>
          <p:cNvSpPr>
            <a:spLocks noGrp="1"/>
          </p:cNvSpPr>
          <p:nvPr>
            <p:ph type="title"/>
          </p:nvPr>
        </p:nvSpPr>
        <p:spPr>
          <a:xfrm>
            <a:off x="263352" y="181679"/>
            <a:ext cx="4849216" cy="1143000"/>
          </a:xfrm>
        </p:spPr>
        <p:txBody>
          <a:bodyPr>
            <a:normAutofit fontScale="90000"/>
          </a:bodyPr>
          <a:lstStyle/>
          <a:p>
            <a:r>
              <a:rPr lang="nb-NO" dirty="0"/>
              <a:t>Omgivelser og risiko</a:t>
            </a:r>
          </a:p>
        </p:txBody>
      </p:sp>
      <p:pic>
        <p:nvPicPr>
          <p:cNvPr id="4" name="Plassholder for innhold 3">
            <a:extLst>
              <a:ext uri="{FF2B5EF4-FFF2-40B4-BE49-F238E27FC236}">
                <a16:creationId xmlns:a16="http://schemas.microsoft.com/office/drawing/2014/main" id="{3B6008C5-F681-4C10-8EC2-F5828E10E7D3}"/>
              </a:ext>
            </a:extLst>
          </p:cNvPr>
          <p:cNvPicPr>
            <a:picLocks noGrp="1" noChangeAspect="1"/>
          </p:cNvPicPr>
          <p:nvPr>
            <p:ph idx="1"/>
          </p:nvPr>
        </p:nvPicPr>
        <p:blipFill>
          <a:blip r:embed="rId2"/>
          <a:stretch>
            <a:fillRect/>
          </a:stretch>
        </p:blipFill>
        <p:spPr>
          <a:xfrm>
            <a:off x="5016199" y="47390"/>
            <a:ext cx="7214193" cy="6319271"/>
          </a:xfrm>
          <a:prstGeom prst="rect">
            <a:avLst/>
          </a:prstGeom>
        </p:spPr>
      </p:pic>
      <p:sp>
        <p:nvSpPr>
          <p:cNvPr id="5" name="Pil: høyre 4">
            <a:extLst>
              <a:ext uri="{FF2B5EF4-FFF2-40B4-BE49-F238E27FC236}">
                <a16:creationId xmlns:a16="http://schemas.microsoft.com/office/drawing/2014/main" id="{C7262568-C50C-4D5A-9948-F71092BC8493}"/>
              </a:ext>
            </a:extLst>
          </p:cNvPr>
          <p:cNvSpPr/>
          <p:nvPr/>
        </p:nvSpPr>
        <p:spPr>
          <a:xfrm rot="20535178">
            <a:off x="3685571" y="2867623"/>
            <a:ext cx="2099311"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1 Danning</a:t>
            </a:r>
          </a:p>
        </p:txBody>
      </p:sp>
      <p:sp>
        <p:nvSpPr>
          <p:cNvPr id="8" name="Pil: høyre 7">
            <a:extLst>
              <a:ext uri="{FF2B5EF4-FFF2-40B4-BE49-F238E27FC236}">
                <a16:creationId xmlns:a16="http://schemas.microsoft.com/office/drawing/2014/main" id="{67F6EA27-4911-4656-BE02-54DB61C8CD3D}"/>
              </a:ext>
            </a:extLst>
          </p:cNvPr>
          <p:cNvSpPr/>
          <p:nvPr/>
        </p:nvSpPr>
        <p:spPr>
          <a:xfrm rot="19136963">
            <a:off x="7827278" y="3320161"/>
            <a:ext cx="2099311"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4 Overføring</a:t>
            </a:r>
          </a:p>
        </p:txBody>
      </p:sp>
      <p:sp>
        <p:nvSpPr>
          <p:cNvPr id="9" name="Pil: høyre 8">
            <a:extLst>
              <a:ext uri="{FF2B5EF4-FFF2-40B4-BE49-F238E27FC236}">
                <a16:creationId xmlns:a16="http://schemas.microsoft.com/office/drawing/2014/main" id="{921EA2C9-CA45-4624-9DF7-93611970D1CF}"/>
              </a:ext>
            </a:extLst>
          </p:cNvPr>
          <p:cNvSpPr/>
          <p:nvPr/>
        </p:nvSpPr>
        <p:spPr>
          <a:xfrm rot="20535178">
            <a:off x="5485772" y="4956004"/>
            <a:ext cx="2099311"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3 Forvaltning</a:t>
            </a:r>
          </a:p>
        </p:txBody>
      </p:sp>
      <p:sp>
        <p:nvSpPr>
          <p:cNvPr id="10" name="Pil: høyre 9">
            <a:extLst>
              <a:ext uri="{FF2B5EF4-FFF2-40B4-BE49-F238E27FC236}">
                <a16:creationId xmlns:a16="http://schemas.microsoft.com/office/drawing/2014/main" id="{8357C2CF-29A7-4097-AF2F-167B2E1188CE}"/>
              </a:ext>
            </a:extLst>
          </p:cNvPr>
          <p:cNvSpPr/>
          <p:nvPr/>
        </p:nvSpPr>
        <p:spPr>
          <a:xfrm rot="20535178">
            <a:off x="3630038" y="1445273"/>
            <a:ext cx="2450527"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6 Tilgjengeliggjøring</a:t>
            </a:r>
          </a:p>
        </p:txBody>
      </p:sp>
      <p:sp>
        <p:nvSpPr>
          <p:cNvPr id="11" name="Pil: høyre 10">
            <a:extLst>
              <a:ext uri="{FF2B5EF4-FFF2-40B4-BE49-F238E27FC236}">
                <a16:creationId xmlns:a16="http://schemas.microsoft.com/office/drawing/2014/main" id="{7B5DEF6A-D2F7-4C58-BA16-D05C4FDA5F59}"/>
              </a:ext>
            </a:extLst>
          </p:cNvPr>
          <p:cNvSpPr/>
          <p:nvPr/>
        </p:nvSpPr>
        <p:spPr>
          <a:xfrm rot="20535178">
            <a:off x="8652037" y="5244035"/>
            <a:ext cx="2099311"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5  Bevaring</a:t>
            </a:r>
          </a:p>
        </p:txBody>
      </p:sp>
      <p:sp>
        <p:nvSpPr>
          <p:cNvPr id="12" name="Pil: høyre 11">
            <a:extLst>
              <a:ext uri="{FF2B5EF4-FFF2-40B4-BE49-F238E27FC236}">
                <a16:creationId xmlns:a16="http://schemas.microsoft.com/office/drawing/2014/main" id="{A7705B16-05CA-4821-96C6-98E9C2FD78C9}"/>
              </a:ext>
            </a:extLst>
          </p:cNvPr>
          <p:cNvSpPr/>
          <p:nvPr/>
        </p:nvSpPr>
        <p:spPr>
          <a:xfrm rot="19106726">
            <a:off x="5700665" y="3295404"/>
            <a:ext cx="2099311"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2 Fangst</a:t>
            </a:r>
          </a:p>
        </p:txBody>
      </p:sp>
      <p:sp>
        <p:nvSpPr>
          <p:cNvPr id="3" name="Plassholder for lysbildenummer 2">
            <a:extLst>
              <a:ext uri="{FF2B5EF4-FFF2-40B4-BE49-F238E27FC236}">
                <a16:creationId xmlns:a16="http://schemas.microsoft.com/office/drawing/2014/main" id="{4EF65E20-2F69-42F6-960A-76961CB74998}"/>
              </a:ext>
            </a:extLst>
          </p:cNvPr>
          <p:cNvSpPr>
            <a:spLocks noGrp="1"/>
          </p:cNvSpPr>
          <p:nvPr>
            <p:ph type="sldNum" sz="quarter" idx="12"/>
          </p:nvPr>
        </p:nvSpPr>
        <p:spPr/>
        <p:txBody>
          <a:bodyPr/>
          <a:lstStyle/>
          <a:p>
            <a:fld id="{AFA7AC37-D4FC-4742-B603-BEDCF354203B}" type="slidenum">
              <a:rPr lang="nb-NO" smtClean="0"/>
              <a:t>24</a:t>
            </a:fld>
            <a:endParaRPr lang="nb-NO"/>
          </a:p>
        </p:txBody>
      </p:sp>
    </p:spTree>
    <p:extLst>
      <p:ext uri="{BB962C8B-B14F-4D97-AF65-F5344CB8AC3E}">
        <p14:creationId xmlns:p14="http://schemas.microsoft.com/office/powerpoint/2010/main" val="132749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032B2068-5486-46AB-B26D-2325C1421D16}"/>
              </a:ext>
            </a:extLst>
          </p:cNvPr>
          <p:cNvSpPr>
            <a:spLocks noGrp="1"/>
          </p:cNvSpPr>
          <p:nvPr>
            <p:ph type="title"/>
          </p:nvPr>
        </p:nvSpPr>
        <p:spPr/>
        <p:txBody>
          <a:bodyPr/>
          <a:lstStyle/>
          <a:p>
            <a:r>
              <a:rPr lang="nb-NO" dirty="0"/>
              <a:t>Hva ser man</a:t>
            </a:r>
          </a:p>
        </p:txBody>
      </p:sp>
      <p:sp>
        <p:nvSpPr>
          <p:cNvPr id="8" name="Plassholder for innhold 7">
            <a:extLst>
              <a:ext uri="{FF2B5EF4-FFF2-40B4-BE49-F238E27FC236}">
                <a16:creationId xmlns:a16="http://schemas.microsoft.com/office/drawing/2014/main" id="{A9A26828-C03C-4264-B9BA-18C951EC188F}"/>
              </a:ext>
            </a:extLst>
          </p:cNvPr>
          <p:cNvSpPr>
            <a:spLocks noGrp="1"/>
          </p:cNvSpPr>
          <p:nvPr>
            <p:ph idx="1"/>
          </p:nvPr>
        </p:nvSpPr>
        <p:spPr/>
        <p:txBody>
          <a:bodyPr>
            <a:normAutofit fontScale="92500" lnSpcReduction="10000"/>
          </a:bodyPr>
          <a:lstStyle/>
          <a:p>
            <a:pPr marL="0" indent="0">
              <a:buNone/>
            </a:pPr>
            <a:r>
              <a:rPr lang="nb-NO" dirty="0"/>
              <a:t>Risiko oppstår ved endring av tilstanden knyttet til dokumentasjonen:</a:t>
            </a:r>
          </a:p>
          <a:p>
            <a:r>
              <a:rPr lang="nb-NO" dirty="0"/>
              <a:t>Fra ikke-dokumentasjon til dokumentasjon</a:t>
            </a:r>
          </a:p>
          <a:p>
            <a:r>
              <a:rPr lang="nb-NO" dirty="0"/>
              <a:t>Fra en fangstomgivelse til en forvaltningsomgivelse</a:t>
            </a:r>
          </a:p>
          <a:p>
            <a:r>
              <a:rPr lang="nb-NO" dirty="0"/>
              <a:t>Fra en forvaltningsomgivelse til en bevaringsomgivelse</a:t>
            </a:r>
          </a:p>
          <a:p>
            <a:r>
              <a:rPr lang="nb-NO" dirty="0"/>
              <a:t>Fra en bevaring til en konvertering – og tilbake til bevaring av det </a:t>
            </a:r>
          </a:p>
          <a:p>
            <a:pPr marL="0" indent="0">
              <a:buNone/>
            </a:pPr>
            <a:endParaRPr lang="nb-NO" dirty="0"/>
          </a:p>
          <a:p>
            <a:pPr marL="0" indent="0">
              <a:buNone/>
            </a:pPr>
            <a:r>
              <a:rPr lang="nb-NO" dirty="0"/>
              <a:t>Høyrisikopunktene til oppstår hyppigst ved overgang fra en teknologiomgivelse til en annen, altså når tilstandsendringen skjer samtidig som dokumentasjonen flytter seg fra et system til et annet system</a:t>
            </a:r>
          </a:p>
        </p:txBody>
      </p:sp>
      <p:sp>
        <p:nvSpPr>
          <p:cNvPr id="2" name="Plassholder for lysbildenummer 1">
            <a:extLst>
              <a:ext uri="{FF2B5EF4-FFF2-40B4-BE49-F238E27FC236}">
                <a16:creationId xmlns:a16="http://schemas.microsoft.com/office/drawing/2014/main" id="{C7884842-63FF-460E-A583-D84FAD392625}"/>
              </a:ext>
            </a:extLst>
          </p:cNvPr>
          <p:cNvSpPr>
            <a:spLocks noGrp="1"/>
          </p:cNvSpPr>
          <p:nvPr>
            <p:ph type="sldNum" sz="quarter" idx="12"/>
          </p:nvPr>
        </p:nvSpPr>
        <p:spPr/>
        <p:txBody>
          <a:bodyPr/>
          <a:lstStyle/>
          <a:p>
            <a:fld id="{AFA7AC37-D4FC-4742-B603-BEDCF354203B}" type="slidenum">
              <a:rPr lang="nb-NO" smtClean="0"/>
              <a:t>25</a:t>
            </a:fld>
            <a:endParaRPr lang="nb-NO"/>
          </a:p>
        </p:txBody>
      </p:sp>
    </p:spTree>
    <p:extLst>
      <p:ext uri="{BB962C8B-B14F-4D97-AF65-F5344CB8AC3E}">
        <p14:creationId xmlns:p14="http://schemas.microsoft.com/office/powerpoint/2010/main" val="3276701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93221F-DFF7-4CEE-BE8E-033E050A0B06}"/>
              </a:ext>
            </a:extLst>
          </p:cNvPr>
          <p:cNvSpPr>
            <a:spLocks noGrp="1"/>
          </p:cNvSpPr>
          <p:nvPr>
            <p:ph type="title"/>
          </p:nvPr>
        </p:nvSpPr>
        <p:spPr/>
        <p:txBody>
          <a:bodyPr/>
          <a:lstStyle/>
          <a:p>
            <a:r>
              <a:rPr lang="nb-NO" dirty="0"/>
              <a:t>Koblet sammen</a:t>
            </a:r>
          </a:p>
        </p:txBody>
      </p:sp>
      <p:graphicFrame>
        <p:nvGraphicFramePr>
          <p:cNvPr id="4" name="Plassholder for innhold 3">
            <a:extLst>
              <a:ext uri="{FF2B5EF4-FFF2-40B4-BE49-F238E27FC236}">
                <a16:creationId xmlns:a16="http://schemas.microsoft.com/office/drawing/2014/main" id="{55872C86-D727-42E8-9387-9666278BC778}"/>
              </a:ext>
            </a:extLst>
          </p:cNvPr>
          <p:cNvGraphicFramePr>
            <a:graphicFrameLocks noGrp="1"/>
          </p:cNvGraphicFramePr>
          <p:nvPr>
            <p:ph idx="1"/>
            <p:extLst>
              <p:ext uri="{D42A27DB-BD31-4B8C-83A1-F6EECF244321}">
                <p14:modId xmlns:p14="http://schemas.microsoft.com/office/powerpoint/2010/main" val="1614807706"/>
              </p:ext>
            </p:extLst>
          </p:nvPr>
        </p:nvGraphicFramePr>
        <p:xfrm>
          <a:off x="838204" y="2924944"/>
          <a:ext cx="9938316" cy="2468880"/>
        </p:xfrm>
        <a:graphic>
          <a:graphicData uri="http://schemas.openxmlformats.org/drawingml/2006/table">
            <a:tbl>
              <a:tblPr firstRow="1" bandRow="1">
                <a:tableStyleId>{5C22544A-7EE6-4342-B048-85BDC9FD1C3A}</a:tableStyleId>
              </a:tblPr>
              <a:tblGrid>
                <a:gridCol w="1914721">
                  <a:extLst>
                    <a:ext uri="{9D8B030D-6E8A-4147-A177-3AD203B41FA5}">
                      <a16:colId xmlns:a16="http://schemas.microsoft.com/office/drawing/2014/main" val="1667704739"/>
                    </a:ext>
                  </a:extLst>
                </a:gridCol>
                <a:gridCol w="2826493">
                  <a:extLst>
                    <a:ext uri="{9D8B030D-6E8A-4147-A177-3AD203B41FA5}">
                      <a16:colId xmlns:a16="http://schemas.microsoft.com/office/drawing/2014/main" val="652230346"/>
                    </a:ext>
                  </a:extLst>
                </a:gridCol>
                <a:gridCol w="2735316">
                  <a:extLst>
                    <a:ext uri="{9D8B030D-6E8A-4147-A177-3AD203B41FA5}">
                      <a16:colId xmlns:a16="http://schemas.microsoft.com/office/drawing/2014/main" val="1613223228"/>
                    </a:ext>
                  </a:extLst>
                </a:gridCol>
                <a:gridCol w="2461786">
                  <a:extLst>
                    <a:ext uri="{9D8B030D-6E8A-4147-A177-3AD203B41FA5}">
                      <a16:colId xmlns:a16="http://schemas.microsoft.com/office/drawing/2014/main" val="4229279265"/>
                    </a:ext>
                  </a:extLst>
                </a:gridCol>
              </a:tblGrid>
              <a:tr h="808604">
                <a:tc>
                  <a:txBody>
                    <a:bodyPr/>
                    <a:lstStyle/>
                    <a:p>
                      <a:r>
                        <a:rPr lang="nb-NO" sz="4800" dirty="0"/>
                        <a:t>Skapt</a:t>
                      </a:r>
                    </a:p>
                  </a:txBody>
                  <a:tcPr/>
                </a:tc>
                <a:tc>
                  <a:txBody>
                    <a:bodyPr/>
                    <a:lstStyle/>
                    <a:p>
                      <a:r>
                        <a:rPr lang="nb-NO" sz="4800" dirty="0"/>
                        <a:t>Aktiv</a:t>
                      </a:r>
                    </a:p>
                  </a:txBody>
                  <a:tcPr/>
                </a:tc>
                <a:tc>
                  <a:txBody>
                    <a:bodyPr/>
                    <a:lstStyle/>
                    <a:p>
                      <a:r>
                        <a:rPr lang="nb-NO" sz="4800" dirty="0"/>
                        <a:t>Arkivert</a:t>
                      </a:r>
                    </a:p>
                  </a:txBody>
                  <a:tcPr/>
                </a:tc>
                <a:tc>
                  <a:txBody>
                    <a:bodyPr/>
                    <a:lstStyle/>
                    <a:p>
                      <a:r>
                        <a:rPr lang="nb-NO" sz="4800" dirty="0"/>
                        <a:t>Bevart</a:t>
                      </a:r>
                    </a:p>
                  </a:txBody>
                  <a:tcPr/>
                </a:tc>
                <a:extLst>
                  <a:ext uri="{0D108BD9-81ED-4DB2-BD59-A6C34878D82A}">
                    <a16:rowId xmlns:a16="http://schemas.microsoft.com/office/drawing/2014/main" val="3623624386"/>
                  </a:ext>
                </a:extLst>
              </a:tr>
              <a:tr h="819834">
                <a:tc>
                  <a:txBody>
                    <a:bodyPr/>
                    <a:lstStyle/>
                    <a:p>
                      <a:r>
                        <a:rPr lang="nb-NO" sz="4800" dirty="0"/>
                        <a:t>Skape</a:t>
                      </a:r>
                    </a:p>
                  </a:txBody>
                  <a:tcPr/>
                </a:tc>
                <a:tc>
                  <a:txBody>
                    <a:bodyPr/>
                    <a:lstStyle/>
                    <a:p>
                      <a:r>
                        <a:rPr lang="nb-NO" sz="4800" dirty="0"/>
                        <a:t>Fange</a:t>
                      </a:r>
                    </a:p>
                  </a:txBody>
                  <a:tcPr/>
                </a:tc>
                <a:tc>
                  <a:txBody>
                    <a:bodyPr/>
                    <a:lstStyle/>
                    <a:p>
                      <a:r>
                        <a:rPr lang="nb-NO" sz="4800" dirty="0"/>
                        <a:t>Overføre</a:t>
                      </a:r>
                    </a:p>
                  </a:txBody>
                  <a:tcPr/>
                </a:tc>
                <a:tc>
                  <a:txBody>
                    <a:bodyPr/>
                    <a:lstStyle/>
                    <a:p>
                      <a:r>
                        <a:rPr lang="nb-NO" sz="4800" dirty="0"/>
                        <a:t>Bevare</a:t>
                      </a:r>
                    </a:p>
                  </a:txBody>
                  <a:tcPr/>
                </a:tc>
                <a:extLst>
                  <a:ext uri="{0D108BD9-81ED-4DB2-BD59-A6C34878D82A}">
                    <a16:rowId xmlns:a16="http://schemas.microsoft.com/office/drawing/2014/main" val="2695570382"/>
                  </a:ext>
                </a:extLst>
              </a:tr>
              <a:tr h="819834">
                <a:tc>
                  <a:txBody>
                    <a:bodyPr/>
                    <a:lstStyle/>
                    <a:p>
                      <a:r>
                        <a:rPr lang="nb-NO" sz="4800" dirty="0"/>
                        <a:t>Bruke</a:t>
                      </a:r>
                    </a:p>
                  </a:txBody>
                  <a:tcPr/>
                </a:tc>
                <a:tc>
                  <a:txBody>
                    <a:bodyPr/>
                    <a:lstStyle/>
                    <a:p>
                      <a:r>
                        <a:rPr lang="nb-NO" sz="4800" dirty="0"/>
                        <a:t>Forvalte</a:t>
                      </a:r>
                    </a:p>
                  </a:txBody>
                  <a:tcPr/>
                </a:tc>
                <a:tc>
                  <a:txBody>
                    <a:bodyPr/>
                    <a:lstStyle/>
                    <a:p>
                      <a:endParaRPr lang="nb-NO" sz="4800" dirty="0"/>
                    </a:p>
                  </a:txBody>
                  <a:tcPr/>
                </a:tc>
                <a:tc>
                  <a:txBody>
                    <a:bodyPr/>
                    <a:lstStyle/>
                    <a:p>
                      <a:endParaRPr lang="nb-NO" sz="4800" dirty="0"/>
                    </a:p>
                  </a:txBody>
                  <a:tcPr/>
                </a:tc>
                <a:extLst>
                  <a:ext uri="{0D108BD9-81ED-4DB2-BD59-A6C34878D82A}">
                    <a16:rowId xmlns:a16="http://schemas.microsoft.com/office/drawing/2014/main" val="2410124486"/>
                  </a:ext>
                </a:extLst>
              </a:tr>
            </a:tbl>
          </a:graphicData>
        </a:graphic>
      </p:graphicFrame>
      <p:sp>
        <p:nvSpPr>
          <p:cNvPr id="3" name="Plassholder for lysbildenummer 2">
            <a:extLst>
              <a:ext uri="{FF2B5EF4-FFF2-40B4-BE49-F238E27FC236}">
                <a16:creationId xmlns:a16="http://schemas.microsoft.com/office/drawing/2014/main" id="{F71447A3-BA6F-4D27-8A43-DEBA19B288FA}"/>
              </a:ext>
            </a:extLst>
          </p:cNvPr>
          <p:cNvSpPr>
            <a:spLocks noGrp="1"/>
          </p:cNvSpPr>
          <p:nvPr>
            <p:ph type="sldNum" sz="quarter" idx="12"/>
          </p:nvPr>
        </p:nvSpPr>
        <p:spPr/>
        <p:txBody>
          <a:bodyPr/>
          <a:lstStyle/>
          <a:p>
            <a:fld id="{AFA7AC37-D4FC-4742-B603-BEDCF354203B}" type="slidenum">
              <a:rPr lang="nb-NO" smtClean="0"/>
              <a:t>26</a:t>
            </a:fld>
            <a:endParaRPr lang="nb-NO"/>
          </a:p>
        </p:txBody>
      </p:sp>
    </p:spTree>
    <p:extLst>
      <p:ext uri="{BB962C8B-B14F-4D97-AF65-F5344CB8AC3E}">
        <p14:creationId xmlns:p14="http://schemas.microsoft.com/office/powerpoint/2010/main" val="2988022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04D7623-4EED-40F1-AFB3-0393737F5187}"/>
              </a:ext>
            </a:extLst>
          </p:cNvPr>
          <p:cNvSpPr>
            <a:spLocks noGrp="1"/>
          </p:cNvSpPr>
          <p:nvPr>
            <p:ph type="title"/>
          </p:nvPr>
        </p:nvSpPr>
        <p:spPr/>
        <p:txBody>
          <a:bodyPr/>
          <a:lstStyle/>
          <a:p>
            <a:r>
              <a:rPr lang="nb-NO" sz="2800" dirty="0">
                <a:solidFill>
                  <a:schemeClr val="tx2">
                    <a:lumMod val="75000"/>
                  </a:schemeClr>
                </a:solidFill>
                <a:latin typeface="Arial" pitchFamily="34"/>
                <a:cs typeface="Arial" pitchFamily="34"/>
              </a:rPr>
              <a:t>Hva er greia - her</a:t>
            </a:r>
          </a:p>
        </p:txBody>
      </p:sp>
      <p:sp>
        <p:nvSpPr>
          <p:cNvPr id="4" name="Plassholder for innhold 3">
            <a:extLst>
              <a:ext uri="{FF2B5EF4-FFF2-40B4-BE49-F238E27FC236}">
                <a16:creationId xmlns:a16="http://schemas.microsoft.com/office/drawing/2014/main" id="{935AAE25-813C-43D0-8267-5BB2015D8AF0}"/>
              </a:ext>
            </a:extLst>
          </p:cNvPr>
          <p:cNvSpPr>
            <a:spLocks noGrp="1"/>
          </p:cNvSpPr>
          <p:nvPr>
            <p:ph idx="1"/>
          </p:nvPr>
        </p:nvSpPr>
        <p:spPr/>
        <p:txBody>
          <a:bodyPr/>
          <a:lstStyle/>
          <a:p>
            <a:pPr marL="0" indent="0">
              <a:buNone/>
            </a:pPr>
            <a:r>
              <a:rPr lang="nb-NO" dirty="0"/>
              <a:t>Arkiv- og dokumentasjonsforvaltning dreier seg om 2 hovedtyper systemer</a:t>
            </a:r>
          </a:p>
          <a:p>
            <a:pPr marL="514350" indent="-514350">
              <a:buFont typeface="+mj-lt"/>
              <a:buAutoNum type="arabicPeriod"/>
            </a:pPr>
            <a:r>
              <a:rPr lang="nb-NO" dirty="0"/>
              <a:t>Organisatoriske systemer, rutiner, retningslinjer og reguleringer – inkludert også, kunnskaper, holdninger og ferdigheter</a:t>
            </a:r>
          </a:p>
          <a:p>
            <a:pPr marL="514350" indent="-514350">
              <a:buFont typeface="+mj-lt"/>
              <a:buAutoNum type="arabicPeriod"/>
            </a:pPr>
            <a:r>
              <a:rPr lang="nb-NO" dirty="0"/>
              <a:t>Tekniske systemer, applikasjoner og løsninger</a:t>
            </a:r>
          </a:p>
          <a:p>
            <a:pPr marL="0" indent="0">
              <a:buNone/>
            </a:pPr>
            <a:r>
              <a:rPr lang="nb-NO" dirty="0"/>
              <a:t>Risikopunktene her, viser hvor man må foreta inngrep for å redusere risikoen for informasjonstap i de tekniske løsningene, som følge av svak eller dårlig forvaltning av dokumentasjon</a:t>
            </a:r>
          </a:p>
        </p:txBody>
      </p:sp>
      <p:sp>
        <p:nvSpPr>
          <p:cNvPr id="2" name="Plassholder for lysbildenummer 1">
            <a:extLst>
              <a:ext uri="{FF2B5EF4-FFF2-40B4-BE49-F238E27FC236}">
                <a16:creationId xmlns:a16="http://schemas.microsoft.com/office/drawing/2014/main" id="{5E6F126F-1358-48E8-ABF4-B0D5D2D0AB21}"/>
              </a:ext>
            </a:extLst>
          </p:cNvPr>
          <p:cNvSpPr>
            <a:spLocks noGrp="1"/>
          </p:cNvSpPr>
          <p:nvPr>
            <p:ph type="sldNum" sz="quarter" idx="12"/>
          </p:nvPr>
        </p:nvSpPr>
        <p:spPr/>
        <p:txBody>
          <a:bodyPr/>
          <a:lstStyle/>
          <a:p>
            <a:fld id="{AFA7AC37-D4FC-4742-B603-BEDCF354203B}" type="slidenum">
              <a:rPr lang="nb-NO" smtClean="0"/>
              <a:t>27</a:t>
            </a:fld>
            <a:endParaRPr lang="nb-NO"/>
          </a:p>
        </p:txBody>
      </p:sp>
    </p:spTree>
    <p:extLst>
      <p:ext uri="{BB962C8B-B14F-4D97-AF65-F5344CB8AC3E}">
        <p14:creationId xmlns:p14="http://schemas.microsoft.com/office/powerpoint/2010/main" val="3297536858"/>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A299C9-C5E6-4279-87CD-07737BD8F40A}"/>
              </a:ext>
            </a:extLst>
          </p:cNvPr>
          <p:cNvSpPr>
            <a:spLocks noGrp="1"/>
          </p:cNvSpPr>
          <p:nvPr>
            <p:ph type="title"/>
          </p:nvPr>
        </p:nvSpPr>
        <p:spPr/>
        <p:txBody>
          <a:bodyPr/>
          <a:lstStyle/>
          <a:p>
            <a:r>
              <a:rPr lang="nb-NO" dirty="0"/>
              <a:t>Internkontrollbestemmelsen i revidert arkivforskrift</a:t>
            </a:r>
          </a:p>
        </p:txBody>
      </p:sp>
      <p:sp>
        <p:nvSpPr>
          <p:cNvPr id="3" name="Plassholder for innhold 2">
            <a:extLst>
              <a:ext uri="{FF2B5EF4-FFF2-40B4-BE49-F238E27FC236}">
                <a16:creationId xmlns:a16="http://schemas.microsoft.com/office/drawing/2014/main" id="{E9868B6A-17DA-4EA0-B828-6F519F73E2EA}"/>
              </a:ext>
            </a:extLst>
          </p:cNvPr>
          <p:cNvSpPr>
            <a:spLocks noGrp="1"/>
          </p:cNvSpPr>
          <p:nvPr>
            <p:ph idx="1"/>
          </p:nvPr>
        </p:nvSpPr>
        <p:spPr/>
        <p:txBody>
          <a:bodyPr/>
          <a:lstStyle/>
          <a:p>
            <a:r>
              <a:rPr lang="nb-NO" dirty="0"/>
              <a:t>Kom som et resultat av et sterkt behov for å tydeliggjøre at dokumentasjonsforvaltning inngår som en (tanke-)nødvendig del av utførelsen av arbeidsoppgaver, og at arkivplanen (dokumentasjonsforvalteren og arkivarens verktøy) ikke er tilstrekkelig til å sikre forsvarlige ordninger</a:t>
            </a:r>
          </a:p>
        </p:txBody>
      </p:sp>
      <p:sp>
        <p:nvSpPr>
          <p:cNvPr id="4" name="Plassholder for lysbildenummer 3">
            <a:extLst>
              <a:ext uri="{FF2B5EF4-FFF2-40B4-BE49-F238E27FC236}">
                <a16:creationId xmlns:a16="http://schemas.microsoft.com/office/drawing/2014/main" id="{CCC3244E-849E-4AAF-8669-931D1431834E}"/>
              </a:ext>
            </a:extLst>
          </p:cNvPr>
          <p:cNvSpPr>
            <a:spLocks noGrp="1"/>
          </p:cNvSpPr>
          <p:nvPr>
            <p:ph type="sldNum" sz="quarter" idx="12"/>
          </p:nvPr>
        </p:nvSpPr>
        <p:spPr/>
        <p:txBody>
          <a:bodyPr/>
          <a:lstStyle/>
          <a:p>
            <a:fld id="{AFA7AC37-D4FC-4742-B603-BEDCF354203B}" type="slidenum">
              <a:rPr lang="nb-NO" smtClean="0"/>
              <a:t>28</a:t>
            </a:fld>
            <a:endParaRPr lang="nb-NO"/>
          </a:p>
        </p:txBody>
      </p:sp>
    </p:spTree>
    <p:extLst>
      <p:ext uri="{BB962C8B-B14F-4D97-AF65-F5344CB8AC3E}">
        <p14:creationId xmlns:p14="http://schemas.microsoft.com/office/powerpoint/2010/main" val="1829451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68BB3B-449B-4460-BCB1-812F8CFE9CED}"/>
              </a:ext>
            </a:extLst>
          </p:cNvPr>
          <p:cNvSpPr>
            <a:spLocks noGrp="1"/>
          </p:cNvSpPr>
          <p:nvPr>
            <p:ph type="title"/>
          </p:nvPr>
        </p:nvSpPr>
        <p:spPr/>
        <p:txBody>
          <a:bodyPr/>
          <a:lstStyle/>
          <a:p>
            <a:r>
              <a:rPr lang="nb-NO" dirty="0"/>
              <a:t>Krav til systemers egenskaper</a:t>
            </a:r>
          </a:p>
        </p:txBody>
      </p:sp>
      <p:sp>
        <p:nvSpPr>
          <p:cNvPr id="3" name="Plassholder for innhold 2">
            <a:extLst>
              <a:ext uri="{FF2B5EF4-FFF2-40B4-BE49-F238E27FC236}">
                <a16:creationId xmlns:a16="http://schemas.microsoft.com/office/drawing/2014/main" id="{3AD4E0E9-69D1-45E2-A451-7CF490F93F2B}"/>
              </a:ext>
            </a:extLst>
          </p:cNvPr>
          <p:cNvSpPr>
            <a:spLocks noGrp="1"/>
          </p:cNvSpPr>
          <p:nvPr>
            <p:ph idx="1"/>
          </p:nvPr>
        </p:nvSpPr>
        <p:spPr/>
        <p:txBody>
          <a:bodyPr>
            <a:normAutofit fontScale="92500" lnSpcReduction="20000"/>
          </a:bodyPr>
          <a:lstStyle/>
          <a:p>
            <a:pPr marL="0" indent="0">
              <a:buNone/>
            </a:pPr>
            <a:r>
              <a:rPr lang="nb-NO" dirty="0"/>
              <a:t>Er en like nødvendig del av arbeidet med forvaltning og bevaring av dokumentasjon som rutiner og retningslinjer</a:t>
            </a:r>
          </a:p>
          <a:p>
            <a:endParaRPr lang="nb-NO" dirty="0"/>
          </a:p>
          <a:p>
            <a:r>
              <a:rPr lang="nb-NO" dirty="0"/>
              <a:t>Hvordan disse kravene og skal settes opp – hva de skal inneholde er en del av diskusjonene her</a:t>
            </a:r>
          </a:p>
          <a:p>
            <a:r>
              <a:rPr lang="nb-NO" dirty="0"/>
              <a:t>En system og virksomhetsarkitekturbasert tilnærming er ikke feil, men arkitektene må vite hva de skal tegne og om det foreligger spesifikke krav til egenskaper ved det de skal tegne</a:t>
            </a:r>
          </a:p>
          <a:p>
            <a:r>
              <a:rPr lang="nb-NO" dirty="0"/>
              <a:t>Det interessante er at også den norske forvaltningen gjorde konseptuelt riktige ting da arbeidet med Noark 4 standarden begynte for 22 år siden (Hvem skulle tro at jeg er villig til å  forsvare Noark 4 standarden?)</a:t>
            </a:r>
          </a:p>
        </p:txBody>
      </p:sp>
      <p:sp>
        <p:nvSpPr>
          <p:cNvPr id="4" name="Plassholder for lysbildenummer 3">
            <a:extLst>
              <a:ext uri="{FF2B5EF4-FFF2-40B4-BE49-F238E27FC236}">
                <a16:creationId xmlns:a16="http://schemas.microsoft.com/office/drawing/2014/main" id="{6C6D6C70-8A30-4322-9E8B-CF559E08E457}"/>
              </a:ext>
            </a:extLst>
          </p:cNvPr>
          <p:cNvSpPr>
            <a:spLocks noGrp="1"/>
          </p:cNvSpPr>
          <p:nvPr>
            <p:ph type="sldNum" sz="quarter" idx="12"/>
          </p:nvPr>
        </p:nvSpPr>
        <p:spPr/>
        <p:txBody>
          <a:bodyPr/>
          <a:lstStyle/>
          <a:p>
            <a:fld id="{AFA7AC37-D4FC-4742-B603-BEDCF354203B}" type="slidenum">
              <a:rPr lang="nb-NO" smtClean="0"/>
              <a:t>29</a:t>
            </a:fld>
            <a:endParaRPr lang="nb-NO"/>
          </a:p>
        </p:txBody>
      </p:sp>
    </p:spTree>
    <p:extLst>
      <p:ext uri="{BB962C8B-B14F-4D97-AF65-F5344CB8AC3E}">
        <p14:creationId xmlns:p14="http://schemas.microsoft.com/office/powerpoint/2010/main" val="180775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Så ekstremt viktige grunnleggende begreper</a:t>
            </a:r>
          </a:p>
        </p:txBody>
      </p:sp>
      <p:sp>
        <p:nvSpPr>
          <p:cNvPr id="3" name="Plassholder for innhold 2"/>
          <p:cNvSpPr>
            <a:spLocks noGrp="1"/>
          </p:cNvSpPr>
          <p:nvPr>
            <p:ph idx="1"/>
          </p:nvPr>
        </p:nvSpPr>
        <p:spPr/>
        <p:txBody>
          <a:bodyPr/>
          <a:lstStyle/>
          <a:p>
            <a:r>
              <a:rPr lang="nb-NO" dirty="0"/>
              <a:t>Autentisk</a:t>
            </a:r>
          </a:p>
          <a:p>
            <a:r>
              <a:rPr lang="nb-NO" dirty="0"/>
              <a:t>Pålitelig</a:t>
            </a:r>
          </a:p>
          <a:p>
            <a:r>
              <a:rPr lang="nb-NO" dirty="0"/>
              <a:t>Integritet</a:t>
            </a:r>
          </a:p>
          <a:p>
            <a:r>
              <a:rPr lang="nb-NO" dirty="0"/>
              <a:t>Anvendelig</a:t>
            </a:r>
          </a:p>
        </p:txBody>
      </p:sp>
      <p:sp>
        <p:nvSpPr>
          <p:cNvPr id="4" name="Plassholder for lysbildenummer 3">
            <a:extLst>
              <a:ext uri="{FF2B5EF4-FFF2-40B4-BE49-F238E27FC236}">
                <a16:creationId xmlns:a16="http://schemas.microsoft.com/office/drawing/2014/main" id="{F443C74D-73E9-49BD-BDF6-1A1C86C57AB6}"/>
              </a:ext>
            </a:extLst>
          </p:cNvPr>
          <p:cNvSpPr>
            <a:spLocks noGrp="1"/>
          </p:cNvSpPr>
          <p:nvPr>
            <p:ph type="sldNum" sz="quarter" idx="12"/>
          </p:nvPr>
        </p:nvSpPr>
        <p:spPr/>
        <p:txBody>
          <a:bodyPr/>
          <a:lstStyle/>
          <a:p>
            <a:fld id="{AFA7AC37-D4FC-4742-B603-BEDCF354203B}" type="slidenum">
              <a:rPr lang="nb-NO" smtClean="0"/>
              <a:t>3</a:t>
            </a:fld>
            <a:endParaRPr lang="nb-NO"/>
          </a:p>
        </p:txBody>
      </p:sp>
    </p:spTree>
    <p:extLst>
      <p:ext uri="{BB962C8B-B14F-4D97-AF65-F5344CB8AC3E}">
        <p14:creationId xmlns:p14="http://schemas.microsoft.com/office/powerpoint/2010/main" val="36666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1" end="1"/>
                                            </p:txEl>
                                          </p:spTgt>
                                        </p:tgtEl>
                                        <p:attrNameLst>
                                          <p:attrName>style.color</p:attrName>
                                        </p:attrNameLst>
                                      </p:cBhvr>
                                      <p:to>
                                        <p:clrVal>
                                          <a:schemeClr val="accent2"/>
                                        </p:clrVal>
                                      </p:to>
                                    </p:set>
                                    <p:set>
                                      <p:cBhvr>
                                        <p:cTn id="13" dur="500" fill="hold"/>
                                        <p:tgtEl>
                                          <p:spTgt spid="3">
                                            <p:txEl>
                                              <p:pRg st="1" end="1"/>
                                            </p:txEl>
                                          </p:spTgt>
                                        </p:tgtEl>
                                        <p:attrNameLst>
                                          <p:attrName>fillcolor</p:attrName>
                                        </p:attrNameLst>
                                      </p:cBhvr>
                                      <p:to>
                                        <p:clrVal>
                                          <a:schemeClr val="accent2"/>
                                        </p:clrVal>
                                      </p:to>
                                    </p:set>
                                    <p:set>
                                      <p:cBhvr>
                                        <p:cTn id="14" dur="500" fill="hold"/>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
                                            <p:txEl>
                                              <p:pRg st="2" end="2"/>
                                            </p:txEl>
                                          </p:spTgt>
                                        </p:tgtEl>
                                        <p:attrNameLst>
                                          <p:attrName>style.color</p:attrName>
                                        </p:attrNameLst>
                                      </p:cBhvr>
                                      <p:to>
                                        <p:clrVal>
                                          <a:schemeClr val="accent2"/>
                                        </p:clrVal>
                                      </p:to>
                                    </p:set>
                                    <p:set>
                                      <p:cBhvr>
                                        <p:cTn id="19" dur="500" fill="hold"/>
                                        <p:tgtEl>
                                          <p:spTgt spid="3">
                                            <p:txEl>
                                              <p:pRg st="2" end="2"/>
                                            </p:txEl>
                                          </p:spTgt>
                                        </p:tgtEl>
                                        <p:attrNameLst>
                                          <p:attrName>fillcolor</p:attrName>
                                        </p:attrNameLst>
                                      </p:cBhvr>
                                      <p:to>
                                        <p:clrVal>
                                          <a:schemeClr val="accent2"/>
                                        </p:clrVal>
                                      </p:to>
                                    </p:set>
                                    <p:set>
                                      <p:cBhvr>
                                        <p:cTn id="20" dur="500" fill="hold"/>
                                        <p:tgtEl>
                                          <p:spTgt spid="3">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3">
                                            <p:txEl>
                                              <p:pRg st="3" end="3"/>
                                            </p:txEl>
                                          </p:spTgt>
                                        </p:tgtEl>
                                        <p:attrNameLst>
                                          <p:attrName>style.color</p:attrName>
                                        </p:attrNameLst>
                                      </p:cBhvr>
                                      <p:to>
                                        <p:clrVal>
                                          <a:schemeClr val="accent2"/>
                                        </p:clrVal>
                                      </p:to>
                                    </p:set>
                                    <p:set>
                                      <p:cBhvr>
                                        <p:cTn id="25" dur="500" fill="hold"/>
                                        <p:tgtEl>
                                          <p:spTgt spid="3">
                                            <p:txEl>
                                              <p:pRg st="3" end="3"/>
                                            </p:txEl>
                                          </p:spTgt>
                                        </p:tgtEl>
                                        <p:attrNameLst>
                                          <p:attrName>fillcolor</p:attrName>
                                        </p:attrNameLst>
                                      </p:cBhvr>
                                      <p:to>
                                        <p:clrVal>
                                          <a:schemeClr val="accent2"/>
                                        </p:clrVal>
                                      </p:to>
                                    </p:set>
                                    <p:set>
                                      <p:cBhvr>
                                        <p:cTn id="26"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6B5989-0C9F-4A2F-8FFE-5D2D52016B83}"/>
              </a:ext>
            </a:extLst>
          </p:cNvPr>
          <p:cNvSpPr>
            <a:spLocks noGrp="1"/>
          </p:cNvSpPr>
          <p:nvPr>
            <p:ph type="title"/>
          </p:nvPr>
        </p:nvSpPr>
        <p:spPr/>
        <p:txBody>
          <a:bodyPr/>
          <a:lstStyle/>
          <a:p>
            <a:r>
              <a:rPr lang="nb-NO" dirty="0"/>
              <a:t>Nå skal jeg tilbake til Noark 4</a:t>
            </a:r>
          </a:p>
        </p:txBody>
      </p:sp>
      <p:sp>
        <p:nvSpPr>
          <p:cNvPr id="5" name="Plassholder for tekst 4">
            <a:extLst>
              <a:ext uri="{FF2B5EF4-FFF2-40B4-BE49-F238E27FC236}">
                <a16:creationId xmlns:a16="http://schemas.microsoft.com/office/drawing/2014/main" id="{0EA7CA59-0BF3-4EEE-B91B-F7F24BEC5D6A}"/>
              </a:ext>
            </a:extLst>
          </p:cNvPr>
          <p:cNvSpPr>
            <a:spLocks noGrp="1"/>
          </p:cNvSpPr>
          <p:nvPr>
            <p:ph type="body" idx="1"/>
          </p:nvPr>
        </p:nvSpPr>
        <p:spPr/>
        <p:txBody>
          <a:bodyPr>
            <a:normAutofit fontScale="92500"/>
          </a:bodyPr>
          <a:lstStyle/>
          <a:p>
            <a:r>
              <a:rPr lang="nb-NO" dirty="0"/>
              <a:t>Noark 4 var en applikasjonsstandard som inneholdt en fullverdig:</a:t>
            </a:r>
          </a:p>
        </p:txBody>
      </p:sp>
      <p:sp>
        <p:nvSpPr>
          <p:cNvPr id="3" name="Plassholder for innhold 2">
            <a:extLst>
              <a:ext uri="{FF2B5EF4-FFF2-40B4-BE49-F238E27FC236}">
                <a16:creationId xmlns:a16="http://schemas.microsoft.com/office/drawing/2014/main" id="{03A63B1C-614B-4929-BB99-40952C22F0EE}"/>
              </a:ext>
            </a:extLst>
          </p:cNvPr>
          <p:cNvSpPr>
            <a:spLocks noGrp="1"/>
          </p:cNvSpPr>
          <p:nvPr>
            <p:ph sz="half" idx="2"/>
          </p:nvPr>
        </p:nvSpPr>
        <p:spPr/>
        <p:txBody>
          <a:bodyPr>
            <a:normAutofit fontScale="85000" lnSpcReduction="20000"/>
          </a:bodyPr>
          <a:lstStyle/>
          <a:p>
            <a:pPr marL="514350" indent="-514350">
              <a:buFont typeface="+mj-lt"/>
              <a:buAutoNum type="arabicPeriod"/>
            </a:pPr>
            <a:r>
              <a:rPr lang="nb-NO" dirty="0"/>
              <a:t>Dokumentfangst og danningsløsning</a:t>
            </a:r>
          </a:p>
          <a:p>
            <a:pPr marL="514350" indent="-514350">
              <a:buFont typeface="+mj-lt"/>
              <a:buAutoNum type="arabicPeriod"/>
            </a:pPr>
            <a:r>
              <a:rPr lang="nb-NO" dirty="0"/>
              <a:t>saksbehandlingsomgivelse (Riktignok for en saksbehandling som aldri har eksistert)</a:t>
            </a:r>
          </a:p>
          <a:p>
            <a:pPr marL="514350" indent="-514350">
              <a:buFont typeface="+mj-lt"/>
              <a:buAutoNum type="arabicPeriod"/>
            </a:pPr>
            <a:r>
              <a:rPr lang="nb-NO" dirty="0"/>
              <a:t>En forvaltnings- og arkiveringsløsning</a:t>
            </a:r>
          </a:p>
          <a:p>
            <a:pPr marL="514350" indent="-514350">
              <a:buFont typeface="+mj-lt"/>
              <a:buAutoNum type="arabicPeriod"/>
            </a:pPr>
            <a:r>
              <a:rPr lang="nb-NO" dirty="0"/>
              <a:t>Inkludert et migrasjons- og uttrekksformat som skulle løse (deler av) Arkiv- og langtidsbevaringsbehovet</a:t>
            </a:r>
          </a:p>
        </p:txBody>
      </p:sp>
      <p:sp>
        <p:nvSpPr>
          <p:cNvPr id="6" name="Plassholder for tekst 5">
            <a:extLst>
              <a:ext uri="{FF2B5EF4-FFF2-40B4-BE49-F238E27FC236}">
                <a16:creationId xmlns:a16="http://schemas.microsoft.com/office/drawing/2014/main" id="{E074A08A-89D6-4A87-B5F6-B4F1B56D166B}"/>
              </a:ext>
            </a:extLst>
          </p:cNvPr>
          <p:cNvSpPr>
            <a:spLocks noGrp="1"/>
          </p:cNvSpPr>
          <p:nvPr>
            <p:ph type="body" sz="quarter" idx="3"/>
          </p:nvPr>
        </p:nvSpPr>
        <p:spPr>
          <a:xfrm>
            <a:off x="925052" y="1311003"/>
            <a:ext cx="5183188" cy="379685"/>
          </a:xfrm>
        </p:spPr>
        <p:txBody>
          <a:bodyPr>
            <a:normAutofit fontScale="92500" lnSpcReduction="10000"/>
          </a:bodyPr>
          <a:lstStyle/>
          <a:p>
            <a:r>
              <a:rPr lang="nb-NO" dirty="0"/>
              <a:t>Forenklet og med forbehold</a:t>
            </a:r>
          </a:p>
        </p:txBody>
      </p:sp>
      <p:pic>
        <p:nvPicPr>
          <p:cNvPr id="8" name="Plassholder for innhold 7">
            <a:extLst>
              <a:ext uri="{FF2B5EF4-FFF2-40B4-BE49-F238E27FC236}">
                <a16:creationId xmlns:a16="http://schemas.microsoft.com/office/drawing/2014/main" id="{A54D8C14-4F2B-45ED-8A3F-3154BF78F636}"/>
              </a:ext>
            </a:extLst>
          </p:cNvPr>
          <p:cNvPicPr>
            <a:picLocks noGrp="1" noChangeAspect="1"/>
          </p:cNvPicPr>
          <p:nvPr>
            <p:ph sz="quarter" idx="4"/>
          </p:nvPr>
        </p:nvPicPr>
        <p:blipFill>
          <a:blip r:embed="rId2"/>
          <a:stretch>
            <a:fillRect/>
          </a:stretch>
        </p:blipFill>
        <p:spPr>
          <a:xfrm>
            <a:off x="6671697" y="2505075"/>
            <a:ext cx="4184193" cy="3684588"/>
          </a:xfrm>
          <a:prstGeom prst="rect">
            <a:avLst/>
          </a:prstGeom>
        </p:spPr>
      </p:pic>
      <p:sp>
        <p:nvSpPr>
          <p:cNvPr id="13" name="Rektangel 12">
            <a:extLst>
              <a:ext uri="{FF2B5EF4-FFF2-40B4-BE49-F238E27FC236}">
                <a16:creationId xmlns:a16="http://schemas.microsoft.com/office/drawing/2014/main" id="{727706AB-D67C-4D2E-B0C4-9BCA09BF5567}"/>
              </a:ext>
            </a:extLst>
          </p:cNvPr>
          <p:cNvSpPr/>
          <p:nvPr/>
        </p:nvSpPr>
        <p:spPr>
          <a:xfrm>
            <a:off x="6671697" y="2708919"/>
            <a:ext cx="1080487" cy="3480743"/>
          </a:xfrm>
          <a:prstGeom prst="rect">
            <a:avLst/>
          </a:prstGeom>
          <a:solidFill>
            <a:schemeClr val="accent1">
              <a:alpha val="24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29E07637-5DDD-411E-9384-A033A29AE23A}"/>
              </a:ext>
            </a:extLst>
          </p:cNvPr>
          <p:cNvSpPr/>
          <p:nvPr/>
        </p:nvSpPr>
        <p:spPr>
          <a:xfrm>
            <a:off x="7754155" y="2708919"/>
            <a:ext cx="1006141" cy="3480743"/>
          </a:xfrm>
          <a:prstGeom prst="rect">
            <a:avLst/>
          </a:prstGeom>
          <a:solidFill>
            <a:schemeClr val="accent1">
              <a:alpha val="24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a:extLst>
              <a:ext uri="{FF2B5EF4-FFF2-40B4-BE49-F238E27FC236}">
                <a16:creationId xmlns:a16="http://schemas.microsoft.com/office/drawing/2014/main" id="{E95AB76A-A916-48E3-8106-0DFA82E25361}"/>
              </a:ext>
            </a:extLst>
          </p:cNvPr>
          <p:cNvSpPr/>
          <p:nvPr/>
        </p:nvSpPr>
        <p:spPr>
          <a:xfrm>
            <a:off x="8781434" y="2695976"/>
            <a:ext cx="1072569" cy="3480743"/>
          </a:xfrm>
          <a:prstGeom prst="rect">
            <a:avLst/>
          </a:prstGeom>
          <a:solidFill>
            <a:schemeClr val="accent1">
              <a:alpha val="24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ktangel 15">
            <a:extLst>
              <a:ext uri="{FF2B5EF4-FFF2-40B4-BE49-F238E27FC236}">
                <a16:creationId xmlns:a16="http://schemas.microsoft.com/office/drawing/2014/main" id="{A53D5D5E-A219-4501-8480-EC42ABBAB248}"/>
              </a:ext>
            </a:extLst>
          </p:cNvPr>
          <p:cNvSpPr/>
          <p:nvPr/>
        </p:nvSpPr>
        <p:spPr>
          <a:xfrm>
            <a:off x="9873949" y="2695975"/>
            <a:ext cx="959303" cy="3480743"/>
          </a:xfrm>
          <a:prstGeom prst="rect">
            <a:avLst/>
          </a:prstGeom>
          <a:solidFill>
            <a:schemeClr val="accent1">
              <a:alpha val="24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lysbildenummer 3">
            <a:extLst>
              <a:ext uri="{FF2B5EF4-FFF2-40B4-BE49-F238E27FC236}">
                <a16:creationId xmlns:a16="http://schemas.microsoft.com/office/drawing/2014/main" id="{4012F3CB-A030-4DA2-AF29-AF8E5E7BEA37}"/>
              </a:ext>
            </a:extLst>
          </p:cNvPr>
          <p:cNvSpPr>
            <a:spLocks noGrp="1"/>
          </p:cNvSpPr>
          <p:nvPr>
            <p:ph type="sldNum" sz="quarter" idx="12"/>
          </p:nvPr>
        </p:nvSpPr>
        <p:spPr/>
        <p:txBody>
          <a:bodyPr/>
          <a:lstStyle/>
          <a:p>
            <a:fld id="{AFA7AC37-D4FC-4742-B603-BEDCF354203B}" type="slidenum">
              <a:rPr lang="nb-NO" smtClean="0"/>
              <a:t>30</a:t>
            </a:fld>
            <a:endParaRPr lang="nb-NO"/>
          </a:p>
        </p:txBody>
      </p:sp>
    </p:spTree>
    <p:extLst>
      <p:ext uri="{BB962C8B-B14F-4D97-AF65-F5344CB8AC3E}">
        <p14:creationId xmlns:p14="http://schemas.microsoft.com/office/powerpoint/2010/main" val="11698839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ssholder for innhold 13">
            <a:extLst>
              <a:ext uri="{FF2B5EF4-FFF2-40B4-BE49-F238E27FC236}">
                <a16:creationId xmlns:a16="http://schemas.microsoft.com/office/drawing/2014/main" id="{1FC651B1-CFF5-4225-ABBC-E6208AD3CD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1827" y="76137"/>
            <a:ext cx="7079808" cy="6232227"/>
          </a:xfrm>
        </p:spPr>
      </p:pic>
      <p:sp>
        <p:nvSpPr>
          <p:cNvPr id="2" name="Tittel 1">
            <a:extLst>
              <a:ext uri="{FF2B5EF4-FFF2-40B4-BE49-F238E27FC236}">
                <a16:creationId xmlns:a16="http://schemas.microsoft.com/office/drawing/2014/main" id="{69E9ABD9-B15B-429E-815A-DC5DCE2B1A64}"/>
              </a:ext>
            </a:extLst>
          </p:cNvPr>
          <p:cNvSpPr>
            <a:spLocks noGrp="1"/>
          </p:cNvSpPr>
          <p:nvPr>
            <p:ph type="title"/>
          </p:nvPr>
        </p:nvSpPr>
        <p:spPr>
          <a:xfrm>
            <a:off x="623392" y="764704"/>
            <a:ext cx="3889645" cy="4792063"/>
          </a:xfrm>
          <a:solidFill>
            <a:schemeClr val="bg1">
              <a:lumMod val="75000"/>
            </a:schemeClr>
          </a:solidFill>
        </p:spPr>
        <p:txBody>
          <a:bodyPr>
            <a:normAutofit/>
          </a:bodyPr>
          <a:lstStyle/>
          <a:p>
            <a:r>
              <a:rPr lang="nb-NO" sz="2000" dirty="0"/>
              <a:t>En variant av arkitekturen, kan se slik ut?</a:t>
            </a:r>
            <a:br>
              <a:rPr lang="nb-NO" sz="2000" dirty="0"/>
            </a:br>
            <a:r>
              <a:rPr lang="nb-NO" sz="2000" dirty="0"/>
              <a:t/>
            </a:r>
            <a:br>
              <a:rPr lang="nb-NO" sz="2000" dirty="0"/>
            </a:br>
            <a:r>
              <a:rPr lang="nb-NO" sz="2000" dirty="0"/>
              <a:t>Man fjerner ikke alle risikopunktene, men man reduserer antall forekomster av fysiske grenser</a:t>
            </a:r>
            <a:br>
              <a:rPr lang="nb-NO" sz="2000" dirty="0"/>
            </a:br>
            <a:r>
              <a:rPr lang="nb-NO" sz="2000" dirty="0"/>
              <a:t/>
            </a:r>
            <a:br>
              <a:rPr lang="nb-NO" sz="2000" dirty="0"/>
            </a:br>
            <a:r>
              <a:rPr lang="nb-NO" sz="2000" dirty="0"/>
              <a:t>Som man ser er det kun et lavrisikoelement mellom systemomgivelsene </a:t>
            </a:r>
            <a:r>
              <a:rPr lang="nb-NO" sz="2000" dirty="0" err="1"/>
              <a:t>Archival</a:t>
            </a:r>
            <a:r>
              <a:rPr lang="nb-NO" sz="2000" dirty="0"/>
              <a:t> and </a:t>
            </a:r>
            <a:r>
              <a:rPr lang="nb-NO" sz="2000" dirty="0" err="1"/>
              <a:t>Preservation</a:t>
            </a:r>
            <a:r>
              <a:rPr lang="nb-NO" sz="2000" dirty="0"/>
              <a:t>, mens det er 8 høyrisikoelementer mellom systemomgivelsene</a:t>
            </a:r>
            <a:br>
              <a:rPr lang="nb-NO" sz="2000" dirty="0"/>
            </a:br>
            <a:r>
              <a:rPr lang="nb-NO" sz="2000" dirty="0"/>
              <a:t/>
            </a:r>
            <a:br>
              <a:rPr lang="nb-NO" sz="2000" dirty="0"/>
            </a:br>
            <a:endParaRPr lang="nb-NO" sz="2000" dirty="0"/>
          </a:p>
        </p:txBody>
      </p:sp>
      <p:sp>
        <p:nvSpPr>
          <p:cNvPr id="10" name="Plassholder for innhold 9">
            <a:extLst>
              <a:ext uri="{FF2B5EF4-FFF2-40B4-BE49-F238E27FC236}">
                <a16:creationId xmlns:a16="http://schemas.microsoft.com/office/drawing/2014/main" id="{A073DBB1-8C58-4D63-92DD-56A286726FB8}"/>
              </a:ext>
            </a:extLst>
          </p:cNvPr>
          <p:cNvSpPr txBox="1">
            <a:spLocks/>
          </p:cNvSpPr>
          <p:nvPr/>
        </p:nvSpPr>
        <p:spPr>
          <a:xfrm>
            <a:off x="425548" y="323743"/>
            <a:ext cx="4458435" cy="5904656"/>
          </a:xfrm>
          <a:prstGeom prst="rect">
            <a:avLst/>
          </a:prstGeom>
          <a:solidFill>
            <a:schemeClr val="bg1"/>
          </a:solidFill>
        </p:spPr>
        <p:txBody>
          <a:bodyPr>
            <a:normAutofit/>
          </a:bodyPr>
          <a:lstStyle>
            <a:lvl1pPr marL="228600" marR="0" lvl="0" indent="-228600" algn="l" defTabSz="914400" rtl="0" eaLnBrk="1" fontAlgn="auto" hangingPunct="1">
              <a:lnSpc>
                <a:spcPct val="90000"/>
              </a:lnSpc>
              <a:spcBef>
                <a:spcPts val="1000"/>
              </a:spcBef>
              <a:spcAft>
                <a:spcPts val="0"/>
              </a:spcAft>
              <a:buClr>
                <a:schemeClr val="accent1"/>
              </a:buClr>
              <a:buSzPct val="100000"/>
              <a:buFont typeface="Arial" pitchFamily="34"/>
              <a:buChar char="•"/>
              <a:tabLst/>
              <a:defRPr lang="en-US" sz="2800" b="0" i="0" u="none" strike="noStrike" kern="1200" cap="none" spc="0" baseline="0">
                <a:solidFill>
                  <a:schemeClr val="tx2">
                    <a:lumMod val="75000"/>
                  </a:schemeClr>
                </a:solidFill>
                <a:uFillTx/>
                <a:latin typeface="Arial" pitchFamily="34"/>
                <a:cs typeface="Arial" pitchFamily="34"/>
              </a:defRPr>
            </a:lvl1pPr>
            <a:lvl2pPr marL="685800" marR="0" lvl="1" indent="-228600" algn="l" defTabSz="914400" rtl="0" eaLnBrk="1" fontAlgn="auto" hangingPunct="1">
              <a:lnSpc>
                <a:spcPct val="90000"/>
              </a:lnSpc>
              <a:spcBef>
                <a:spcPts val="500"/>
              </a:spcBef>
              <a:spcAft>
                <a:spcPts val="0"/>
              </a:spcAft>
              <a:buSzPct val="100000"/>
              <a:buFont typeface=".AppleSystemUIFont" charset="-120"/>
              <a:buChar char="–"/>
              <a:tabLst/>
              <a:defRPr lang="en-US" sz="2400" b="0" i="0" u="none" strike="noStrike" kern="1200" cap="none" spc="0" baseline="0">
                <a:solidFill>
                  <a:schemeClr val="tx2">
                    <a:lumMod val="75000"/>
                  </a:schemeClr>
                </a:solidFill>
                <a:uFillTx/>
                <a:latin typeface="Arial" pitchFamily="34"/>
                <a:cs typeface="Arial" pitchFamily="34"/>
              </a:defRPr>
            </a:lvl2pPr>
            <a:lvl3pPr marL="1143000" marR="0" lvl="2" indent="-228600" algn="l" defTabSz="914400" rtl="0" eaLnBrk="1"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chemeClr val="tx2">
                    <a:lumMod val="75000"/>
                  </a:schemeClr>
                </a:solidFill>
                <a:uFillTx/>
                <a:latin typeface="Arial" pitchFamily="34"/>
                <a:cs typeface="Arial" pitchFamily="34"/>
              </a:defRPr>
            </a:lvl3pPr>
            <a:lvl4pPr marL="1600200" marR="0" lvl="3" indent="-228600" algn="l" defTabSz="914400" rtl="0" eaLnBrk="1"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chemeClr val="tx2">
                    <a:lumMod val="75000"/>
                  </a:schemeClr>
                </a:solidFill>
                <a:uFillTx/>
                <a:latin typeface="Arial" pitchFamily="34"/>
                <a:cs typeface="Arial" pitchFamily="34"/>
              </a:defRPr>
            </a:lvl4pPr>
            <a:lvl5pPr marL="2057400" marR="0" lvl="4" indent="-228600" algn="l" defTabSz="914400" rtl="0" eaLnBrk="1"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chemeClr val="tx2">
                    <a:lumMod val="75000"/>
                  </a:schemeClr>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6" name="TekstSylinder 5">
            <a:extLst>
              <a:ext uri="{FF2B5EF4-FFF2-40B4-BE49-F238E27FC236}">
                <a16:creationId xmlns:a16="http://schemas.microsoft.com/office/drawing/2014/main" id="{8A88BF2B-BE52-4647-B676-5AC272874EF8}"/>
              </a:ext>
            </a:extLst>
          </p:cNvPr>
          <p:cNvSpPr txBox="1"/>
          <p:nvPr/>
        </p:nvSpPr>
        <p:spPr>
          <a:xfrm>
            <a:off x="6456791" y="384951"/>
            <a:ext cx="1008112" cy="276999"/>
          </a:xfrm>
          <a:prstGeom prst="rect">
            <a:avLst/>
          </a:prstGeom>
          <a:noFill/>
        </p:spPr>
        <p:txBody>
          <a:bodyPr wrap="square" rtlCol="0">
            <a:spAutoFit/>
          </a:bodyPr>
          <a:lstStyle/>
          <a:p>
            <a:r>
              <a:rPr lang="nb-NO" sz="1200" dirty="0"/>
              <a:t> </a:t>
            </a:r>
            <a:r>
              <a:rPr lang="nb-NO" sz="1200" dirty="0">
                <a:effectLst>
                  <a:outerShdw blurRad="38100" dist="38100" dir="2700000" algn="tl">
                    <a:srgbClr val="000000">
                      <a:alpha val="43137"/>
                    </a:srgbClr>
                  </a:outerShdw>
                </a:effectLst>
              </a:rPr>
              <a:t>AND</a:t>
            </a:r>
          </a:p>
        </p:txBody>
      </p:sp>
      <p:sp>
        <p:nvSpPr>
          <p:cNvPr id="7" name="TekstSylinder 6">
            <a:extLst>
              <a:ext uri="{FF2B5EF4-FFF2-40B4-BE49-F238E27FC236}">
                <a16:creationId xmlns:a16="http://schemas.microsoft.com/office/drawing/2014/main" id="{2C1B0C7A-15B9-479C-B64C-78EBA0F09AB3}"/>
              </a:ext>
            </a:extLst>
          </p:cNvPr>
          <p:cNvSpPr txBox="1"/>
          <p:nvPr/>
        </p:nvSpPr>
        <p:spPr>
          <a:xfrm>
            <a:off x="9910395" y="382608"/>
            <a:ext cx="1008112" cy="276999"/>
          </a:xfrm>
          <a:prstGeom prst="rect">
            <a:avLst/>
          </a:prstGeom>
          <a:noFill/>
        </p:spPr>
        <p:txBody>
          <a:bodyPr wrap="square" rtlCol="0">
            <a:spAutoFit/>
          </a:bodyPr>
          <a:lstStyle/>
          <a:p>
            <a:r>
              <a:rPr lang="nb-NO" sz="1200" dirty="0"/>
              <a:t> </a:t>
            </a:r>
            <a:r>
              <a:rPr lang="nb-NO" sz="1200" dirty="0">
                <a:effectLst>
                  <a:outerShdw blurRad="38100" dist="38100" dir="2700000" algn="tl">
                    <a:srgbClr val="000000">
                      <a:alpha val="43137"/>
                    </a:srgbClr>
                  </a:outerShdw>
                </a:effectLst>
              </a:rPr>
              <a:t>AND</a:t>
            </a:r>
          </a:p>
        </p:txBody>
      </p:sp>
      <p:pic>
        <p:nvPicPr>
          <p:cNvPr id="9" name="Bilde 8">
            <a:extLst>
              <a:ext uri="{FF2B5EF4-FFF2-40B4-BE49-F238E27FC236}">
                <a16:creationId xmlns:a16="http://schemas.microsoft.com/office/drawing/2014/main" id="{13137358-46A8-4C07-867C-B65EE859EB21}"/>
              </a:ext>
            </a:extLst>
          </p:cNvPr>
          <p:cNvPicPr>
            <a:picLocks noChangeAspect="1"/>
          </p:cNvPicPr>
          <p:nvPr/>
        </p:nvPicPr>
        <p:blipFill>
          <a:blip r:embed="rId3"/>
          <a:stretch>
            <a:fillRect/>
          </a:stretch>
        </p:blipFill>
        <p:spPr>
          <a:xfrm>
            <a:off x="5108830" y="67175"/>
            <a:ext cx="7097627" cy="6250150"/>
          </a:xfrm>
          <a:prstGeom prst="rect">
            <a:avLst/>
          </a:prstGeom>
        </p:spPr>
      </p:pic>
      <p:sp>
        <p:nvSpPr>
          <p:cNvPr id="3" name="TekstSylinder 2">
            <a:extLst>
              <a:ext uri="{FF2B5EF4-FFF2-40B4-BE49-F238E27FC236}">
                <a16:creationId xmlns:a16="http://schemas.microsoft.com/office/drawing/2014/main" id="{E5561F47-0A02-477E-A234-1F4B210453F5}"/>
              </a:ext>
            </a:extLst>
          </p:cNvPr>
          <p:cNvSpPr txBox="1"/>
          <p:nvPr/>
        </p:nvSpPr>
        <p:spPr>
          <a:xfrm>
            <a:off x="9264352" y="5805264"/>
            <a:ext cx="2808312" cy="369332"/>
          </a:xfrm>
          <a:prstGeom prst="rect">
            <a:avLst/>
          </a:prstGeom>
          <a:noFill/>
        </p:spPr>
        <p:txBody>
          <a:bodyPr wrap="square" rtlCol="0">
            <a:spAutoFit/>
          </a:bodyPr>
          <a:lstStyle/>
          <a:p>
            <a:r>
              <a:rPr lang="nb-NO" dirty="0"/>
              <a:t>Fra «Moments </a:t>
            </a:r>
            <a:r>
              <a:rPr lang="nb-NO" dirty="0" err="1"/>
              <a:t>of</a:t>
            </a:r>
            <a:r>
              <a:rPr lang="nb-NO" dirty="0"/>
              <a:t> risk»</a:t>
            </a:r>
          </a:p>
        </p:txBody>
      </p:sp>
      <p:sp>
        <p:nvSpPr>
          <p:cNvPr id="4" name="Plassholder for lysbildenummer 3">
            <a:extLst>
              <a:ext uri="{FF2B5EF4-FFF2-40B4-BE49-F238E27FC236}">
                <a16:creationId xmlns:a16="http://schemas.microsoft.com/office/drawing/2014/main" id="{142B50DE-5DDC-45B8-8171-89EB052E5A1F}"/>
              </a:ext>
            </a:extLst>
          </p:cNvPr>
          <p:cNvSpPr>
            <a:spLocks noGrp="1"/>
          </p:cNvSpPr>
          <p:nvPr>
            <p:ph type="sldNum" sz="quarter" idx="12"/>
          </p:nvPr>
        </p:nvSpPr>
        <p:spPr/>
        <p:txBody>
          <a:bodyPr/>
          <a:lstStyle/>
          <a:p>
            <a:fld id="{AFA7AC37-D4FC-4742-B603-BEDCF354203B}" type="slidenum">
              <a:rPr lang="nb-NO" smtClean="0"/>
              <a:t>31</a:t>
            </a:fld>
            <a:endParaRPr lang="nb-NO"/>
          </a:p>
        </p:txBody>
      </p:sp>
    </p:spTree>
    <p:extLst>
      <p:ext uri="{BB962C8B-B14F-4D97-AF65-F5344CB8AC3E}">
        <p14:creationId xmlns:p14="http://schemas.microsoft.com/office/powerpoint/2010/main" val="214337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E70C33-193A-4435-91EA-7FB941F425AA}"/>
              </a:ext>
            </a:extLst>
          </p:cNvPr>
          <p:cNvSpPr>
            <a:spLocks noGrp="1"/>
          </p:cNvSpPr>
          <p:nvPr>
            <p:ph type="title"/>
          </p:nvPr>
        </p:nvSpPr>
        <p:spPr/>
        <p:txBody>
          <a:bodyPr/>
          <a:lstStyle/>
          <a:p>
            <a:r>
              <a:rPr lang="nb-NO" dirty="0"/>
              <a:t>Hva er konsekvensene?</a:t>
            </a:r>
          </a:p>
        </p:txBody>
      </p:sp>
      <p:sp>
        <p:nvSpPr>
          <p:cNvPr id="3" name="Plassholder for innhold 2">
            <a:extLst>
              <a:ext uri="{FF2B5EF4-FFF2-40B4-BE49-F238E27FC236}">
                <a16:creationId xmlns:a16="http://schemas.microsoft.com/office/drawing/2014/main" id="{1434BB4B-C6C3-44D5-94B9-A6BBA2D2F2DC}"/>
              </a:ext>
            </a:extLst>
          </p:cNvPr>
          <p:cNvSpPr>
            <a:spLocks noGrp="1"/>
          </p:cNvSpPr>
          <p:nvPr>
            <p:ph idx="1"/>
          </p:nvPr>
        </p:nvSpPr>
        <p:spPr/>
        <p:txBody>
          <a:bodyPr>
            <a:normAutofit fontScale="92500" lnSpcReduction="20000"/>
          </a:bodyPr>
          <a:lstStyle/>
          <a:p>
            <a:r>
              <a:rPr lang="nb-NO" dirty="0"/>
              <a:t>Arkivfunksjonalitet må alltid bygges inn i applikasjonsarkitekturen</a:t>
            </a:r>
          </a:p>
          <a:p>
            <a:r>
              <a:rPr lang="nb-NO" dirty="0"/>
              <a:t>Da reduserer man risikopunktene ved at løsningen ikke forvalter og bevarer, </a:t>
            </a:r>
            <a:r>
              <a:rPr lang="nb-NO" b="1" dirty="0"/>
              <a:t>ved å overføre dokumentasjon </a:t>
            </a:r>
            <a:r>
              <a:rPr lang="nb-NO" dirty="0"/>
              <a:t>til et annet system</a:t>
            </a:r>
          </a:p>
          <a:p>
            <a:r>
              <a:rPr lang="nb-NO" dirty="0"/>
              <a:t>I mange situasjoner i dag sitter man med 2 likeverdige arkiver </a:t>
            </a:r>
          </a:p>
          <a:p>
            <a:pPr lvl="1"/>
            <a:r>
              <a:rPr lang="nb-NO" dirty="0"/>
              <a:t>Ett i fagsystemet med helt eller delvis innebygget forvaltningsfunksjonalitet</a:t>
            </a:r>
          </a:p>
          <a:p>
            <a:pPr lvl="1"/>
            <a:r>
              <a:rPr lang="nb-NO" dirty="0"/>
              <a:t>Og ett i Noark-systemet som nesten aldri er i stand til å imitere informasjonsmodellen til fagsystemet. Man skaper to ulike sett med dokumentasjon av de samme aktivitetene for å følge Noark standarden. W*F sier advokatene fordi man oppdager at de samme hendelsene er dokumentert på ulik måte med ulike metadata og ulik saks- eller oppgavekontekst</a:t>
            </a:r>
          </a:p>
          <a:p>
            <a:r>
              <a:rPr lang="nb-NO" dirty="0"/>
              <a:t>Tilstandsendringene kan man ikke gjøre noe med – de vil alltid være der</a:t>
            </a:r>
          </a:p>
        </p:txBody>
      </p:sp>
      <p:sp>
        <p:nvSpPr>
          <p:cNvPr id="4" name="Plassholder for lysbildenummer 3">
            <a:extLst>
              <a:ext uri="{FF2B5EF4-FFF2-40B4-BE49-F238E27FC236}">
                <a16:creationId xmlns:a16="http://schemas.microsoft.com/office/drawing/2014/main" id="{6CD6A68C-4263-4AA0-A168-3FFA4E6E26AA}"/>
              </a:ext>
            </a:extLst>
          </p:cNvPr>
          <p:cNvSpPr>
            <a:spLocks noGrp="1"/>
          </p:cNvSpPr>
          <p:nvPr>
            <p:ph type="sldNum" sz="quarter" idx="12"/>
          </p:nvPr>
        </p:nvSpPr>
        <p:spPr/>
        <p:txBody>
          <a:bodyPr/>
          <a:lstStyle/>
          <a:p>
            <a:fld id="{AFA7AC37-D4FC-4742-B603-BEDCF354203B}" type="slidenum">
              <a:rPr lang="nb-NO" smtClean="0"/>
              <a:t>32</a:t>
            </a:fld>
            <a:endParaRPr lang="nb-NO"/>
          </a:p>
        </p:txBody>
      </p:sp>
    </p:spTree>
    <p:extLst>
      <p:ext uri="{BB962C8B-B14F-4D97-AF65-F5344CB8AC3E}">
        <p14:creationId xmlns:p14="http://schemas.microsoft.com/office/powerpoint/2010/main" val="1468843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E9ABD9-B15B-429E-815A-DC5DCE2B1A64}"/>
              </a:ext>
            </a:extLst>
          </p:cNvPr>
          <p:cNvSpPr>
            <a:spLocks noGrp="1"/>
          </p:cNvSpPr>
          <p:nvPr>
            <p:ph type="title"/>
          </p:nvPr>
        </p:nvSpPr>
        <p:spPr>
          <a:xfrm>
            <a:off x="623392" y="764704"/>
            <a:ext cx="4032448" cy="5544616"/>
          </a:xfrm>
          <a:solidFill>
            <a:schemeClr val="bg1">
              <a:lumMod val="75000"/>
            </a:schemeClr>
          </a:solidFill>
        </p:spPr>
        <p:txBody>
          <a:bodyPr>
            <a:normAutofit fontScale="90000"/>
          </a:bodyPr>
          <a:lstStyle/>
          <a:p>
            <a:r>
              <a:rPr lang="nb-NO" sz="2000" b="0" dirty="0"/>
              <a:t>Et mulig resonnement</a:t>
            </a:r>
            <a:br>
              <a:rPr lang="nb-NO" sz="2000" b="0" dirty="0"/>
            </a:br>
            <a:r>
              <a:rPr lang="nb-NO" sz="2000" b="0" dirty="0"/>
              <a:t>basert på en juster variant av figuren til </a:t>
            </a:r>
            <a:r>
              <a:rPr lang="nb-NO" sz="2000" b="0" dirty="0" err="1"/>
              <a:t>Bearman</a:t>
            </a:r>
            <a:r>
              <a:rPr lang="nb-NO" sz="2000" b="0" dirty="0"/>
              <a:t/>
            </a:r>
            <a:br>
              <a:rPr lang="nb-NO" sz="2000" b="0" dirty="0"/>
            </a:br>
            <a:r>
              <a:rPr lang="nb-NO" sz="2000" b="0" dirty="0"/>
              <a:t/>
            </a:r>
            <a:br>
              <a:rPr lang="nb-NO" sz="2000" b="0" dirty="0"/>
            </a:br>
            <a:r>
              <a:rPr lang="nb-NO" sz="2000" b="0" dirty="0"/>
              <a:t>Alle systemer som skaper dokumentasjon må oppfylle grunnleggende krav til fangst forvaltning og tilgjengeliggjøring</a:t>
            </a:r>
            <a:br>
              <a:rPr lang="nb-NO" sz="2000" b="0" dirty="0"/>
            </a:br>
            <a:r>
              <a:rPr lang="nb-NO" sz="2000" b="0" dirty="0"/>
              <a:t/>
            </a:r>
            <a:br>
              <a:rPr lang="nb-NO" sz="2000" b="0" dirty="0"/>
            </a:br>
            <a:r>
              <a:rPr lang="nb-NO" sz="2000" b="0" dirty="0"/>
              <a:t>ISO 16175-3 dreier seg om krav til den typen funksjonalitet i fagsystemer</a:t>
            </a:r>
            <a:br>
              <a:rPr lang="nb-NO" sz="2000" b="0" dirty="0"/>
            </a:br>
            <a:r>
              <a:rPr lang="nb-NO" sz="2000" b="0" dirty="0"/>
              <a:t/>
            </a:r>
            <a:br>
              <a:rPr lang="nb-NO" sz="2000" b="0" dirty="0"/>
            </a:br>
            <a:r>
              <a:rPr lang="nb-NO" sz="2000" b="0" dirty="0"/>
              <a:t>Rene dokumentasjonsforvaltings-systemer (16175-2 type systemer) tar over dokumentasjon når den er inaktiv og passivisert </a:t>
            </a:r>
            <a:br>
              <a:rPr lang="nb-NO" sz="2000" b="0" dirty="0"/>
            </a:br>
            <a:r>
              <a:rPr lang="nb-NO" sz="2000" b="0" dirty="0"/>
              <a:t/>
            </a:r>
            <a:br>
              <a:rPr lang="nb-NO" sz="2000" b="0" dirty="0"/>
            </a:br>
            <a:r>
              <a:rPr lang="nb-NO" sz="2000" b="0" dirty="0"/>
              <a:t>Forutsetningen er at den imiterer informasjonsmodellen i produksjonssystemene nok til at de kan </a:t>
            </a:r>
            <a:r>
              <a:rPr lang="nb-NO" sz="2000" i="1" dirty="0"/>
              <a:t>erstatte</a:t>
            </a:r>
            <a:r>
              <a:rPr lang="nb-NO" sz="2000" b="0" dirty="0"/>
              <a:t> fagsystemene</a:t>
            </a:r>
          </a:p>
        </p:txBody>
      </p:sp>
      <p:pic>
        <p:nvPicPr>
          <p:cNvPr id="5" name="Plassholder for innhold 4">
            <a:extLst>
              <a:ext uri="{FF2B5EF4-FFF2-40B4-BE49-F238E27FC236}">
                <a16:creationId xmlns:a16="http://schemas.microsoft.com/office/drawing/2014/main" id="{C5273664-9B13-41CC-9619-8AF9B7ADDF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30538" y="116632"/>
            <a:ext cx="7116693" cy="6264696"/>
          </a:xfrm>
        </p:spPr>
      </p:pic>
      <p:sp>
        <p:nvSpPr>
          <p:cNvPr id="6" name="TekstSylinder 5">
            <a:extLst>
              <a:ext uri="{FF2B5EF4-FFF2-40B4-BE49-F238E27FC236}">
                <a16:creationId xmlns:a16="http://schemas.microsoft.com/office/drawing/2014/main" id="{8A88BF2B-BE52-4647-B676-5AC272874EF8}"/>
              </a:ext>
            </a:extLst>
          </p:cNvPr>
          <p:cNvSpPr txBox="1"/>
          <p:nvPr/>
        </p:nvSpPr>
        <p:spPr>
          <a:xfrm>
            <a:off x="6479163" y="439160"/>
            <a:ext cx="1008112" cy="276999"/>
          </a:xfrm>
          <a:prstGeom prst="rect">
            <a:avLst/>
          </a:prstGeom>
          <a:noFill/>
        </p:spPr>
        <p:txBody>
          <a:bodyPr wrap="square" rtlCol="0">
            <a:spAutoFit/>
          </a:bodyPr>
          <a:lstStyle/>
          <a:p>
            <a:r>
              <a:rPr lang="nb-NO" sz="1200" dirty="0"/>
              <a:t> </a:t>
            </a:r>
            <a:r>
              <a:rPr lang="nb-NO" sz="1200" dirty="0">
                <a:effectLst>
                  <a:outerShdw blurRad="38100" dist="38100" dir="2700000" algn="tl">
                    <a:srgbClr val="000000">
                      <a:alpha val="43137"/>
                    </a:srgbClr>
                  </a:outerShdw>
                </a:effectLst>
              </a:rPr>
              <a:t>AND</a:t>
            </a:r>
          </a:p>
        </p:txBody>
      </p:sp>
      <p:sp>
        <p:nvSpPr>
          <p:cNvPr id="7" name="TekstSylinder 6">
            <a:extLst>
              <a:ext uri="{FF2B5EF4-FFF2-40B4-BE49-F238E27FC236}">
                <a16:creationId xmlns:a16="http://schemas.microsoft.com/office/drawing/2014/main" id="{2C1B0C7A-15B9-479C-B64C-78EBA0F09AB3}"/>
              </a:ext>
            </a:extLst>
          </p:cNvPr>
          <p:cNvSpPr txBox="1"/>
          <p:nvPr/>
        </p:nvSpPr>
        <p:spPr>
          <a:xfrm>
            <a:off x="9932767" y="436817"/>
            <a:ext cx="1008112" cy="276999"/>
          </a:xfrm>
          <a:prstGeom prst="rect">
            <a:avLst/>
          </a:prstGeom>
          <a:noFill/>
        </p:spPr>
        <p:txBody>
          <a:bodyPr wrap="square" rtlCol="0">
            <a:spAutoFit/>
          </a:bodyPr>
          <a:lstStyle/>
          <a:p>
            <a:r>
              <a:rPr lang="nb-NO" sz="1200" dirty="0"/>
              <a:t> </a:t>
            </a:r>
            <a:r>
              <a:rPr lang="nb-NO" sz="1200" dirty="0">
                <a:effectLst>
                  <a:outerShdw blurRad="38100" dist="38100" dir="2700000" algn="tl">
                    <a:srgbClr val="000000">
                      <a:alpha val="43137"/>
                    </a:srgbClr>
                  </a:outerShdw>
                </a:effectLst>
              </a:rPr>
              <a:t>AND</a:t>
            </a:r>
          </a:p>
        </p:txBody>
      </p:sp>
      <p:pic>
        <p:nvPicPr>
          <p:cNvPr id="9" name="Bilde 8">
            <a:extLst>
              <a:ext uri="{FF2B5EF4-FFF2-40B4-BE49-F238E27FC236}">
                <a16:creationId xmlns:a16="http://schemas.microsoft.com/office/drawing/2014/main" id="{13137358-46A8-4C07-867C-B65EE859EB21}"/>
              </a:ext>
            </a:extLst>
          </p:cNvPr>
          <p:cNvPicPr>
            <a:picLocks noChangeAspect="1"/>
          </p:cNvPicPr>
          <p:nvPr/>
        </p:nvPicPr>
        <p:blipFill>
          <a:blip r:embed="rId4"/>
          <a:stretch>
            <a:fillRect/>
          </a:stretch>
        </p:blipFill>
        <p:spPr>
          <a:xfrm>
            <a:off x="4930538" y="152511"/>
            <a:ext cx="7094187" cy="6247121"/>
          </a:xfrm>
          <a:prstGeom prst="rect">
            <a:avLst/>
          </a:prstGeom>
        </p:spPr>
      </p:pic>
      <p:sp>
        <p:nvSpPr>
          <p:cNvPr id="3" name="TekstSylinder 2">
            <a:extLst>
              <a:ext uri="{FF2B5EF4-FFF2-40B4-BE49-F238E27FC236}">
                <a16:creationId xmlns:a16="http://schemas.microsoft.com/office/drawing/2014/main" id="{D2BC7B39-80DA-4F18-9ED8-9AFF70B062EB}"/>
              </a:ext>
            </a:extLst>
          </p:cNvPr>
          <p:cNvSpPr txBox="1"/>
          <p:nvPr/>
        </p:nvSpPr>
        <p:spPr>
          <a:xfrm>
            <a:off x="5447928" y="2132856"/>
            <a:ext cx="2952328" cy="369332"/>
          </a:xfrm>
          <a:prstGeom prst="rect">
            <a:avLst/>
          </a:prstGeom>
          <a:solidFill>
            <a:srgbClr val="FF0000"/>
          </a:solidFill>
        </p:spPr>
        <p:txBody>
          <a:bodyPr wrap="square" rtlCol="0">
            <a:spAutoFit/>
          </a:bodyPr>
          <a:lstStyle/>
          <a:p>
            <a:r>
              <a:rPr lang="nb-NO" dirty="0"/>
              <a:t>ISO 16175-3</a:t>
            </a:r>
          </a:p>
        </p:txBody>
      </p:sp>
      <p:sp>
        <p:nvSpPr>
          <p:cNvPr id="11" name="TekstSylinder 10">
            <a:extLst>
              <a:ext uri="{FF2B5EF4-FFF2-40B4-BE49-F238E27FC236}">
                <a16:creationId xmlns:a16="http://schemas.microsoft.com/office/drawing/2014/main" id="{151D2E9D-6504-4A93-9ABE-E6C52232CF34}"/>
              </a:ext>
            </a:extLst>
          </p:cNvPr>
          <p:cNvSpPr txBox="1"/>
          <p:nvPr/>
        </p:nvSpPr>
        <p:spPr>
          <a:xfrm>
            <a:off x="8616280" y="2132856"/>
            <a:ext cx="2952328" cy="646331"/>
          </a:xfrm>
          <a:prstGeom prst="rect">
            <a:avLst/>
          </a:prstGeom>
          <a:solidFill>
            <a:srgbClr val="FF0000"/>
          </a:solidFill>
        </p:spPr>
        <p:txBody>
          <a:bodyPr wrap="square" rtlCol="0">
            <a:spAutoFit/>
          </a:bodyPr>
          <a:lstStyle/>
          <a:p>
            <a:r>
              <a:rPr lang="nb-NO" dirty="0"/>
              <a:t>ISO 16175-2  - sammen med OAIS - rammeverk</a:t>
            </a:r>
          </a:p>
        </p:txBody>
      </p:sp>
      <p:sp>
        <p:nvSpPr>
          <p:cNvPr id="4" name="Plassholder for lysbildenummer 3">
            <a:extLst>
              <a:ext uri="{FF2B5EF4-FFF2-40B4-BE49-F238E27FC236}">
                <a16:creationId xmlns:a16="http://schemas.microsoft.com/office/drawing/2014/main" id="{B3D05495-0490-4A4A-8F37-B0083D9B2953}"/>
              </a:ext>
            </a:extLst>
          </p:cNvPr>
          <p:cNvSpPr>
            <a:spLocks noGrp="1"/>
          </p:cNvSpPr>
          <p:nvPr>
            <p:ph type="sldNum" sz="quarter" idx="12"/>
          </p:nvPr>
        </p:nvSpPr>
        <p:spPr/>
        <p:txBody>
          <a:bodyPr/>
          <a:lstStyle/>
          <a:p>
            <a:fld id="{AFA7AC37-D4FC-4742-B603-BEDCF354203B}" type="slidenum">
              <a:rPr lang="nb-NO" smtClean="0"/>
              <a:t>33</a:t>
            </a:fld>
            <a:endParaRPr lang="nb-NO"/>
          </a:p>
        </p:txBody>
      </p:sp>
    </p:spTree>
    <p:extLst>
      <p:ext uri="{BB962C8B-B14F-4D97-AF65-F5344CB8AC3E}">
        <p14:creationId xmlns:p14="http://schemas.microsoft.com/office/powerpoint/2010/main" val="346523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5D555D-D18B-4F83-9FD0-E2B765D66774}"/>
              </a:ext>
            </a:extLst>
          </p:cNvPr>
          <p:cNvSpPr>
            <a:spLocks noGrp="1"/>
          </p:cNvSpPr>
          <p:nvPr>
            <p:ph type="title"/>
          </p:nvPr>
        </p:nvSpPr>
        <p:spPr/>
        <p:txBody>
          <a:bodyPr/>
          <a:lstStyle/>
          <a:p>
            <a:r>
              <a:rPr lang="nb-NO" dirty="0"/>
              <a:t>Dagens arkivstrategi</a:t>
            </a:r>
          </a:p>
        </p:txBody>
      </p:sp>
      <p:sp>
        <p:nvSpPr>
          <p:cNvPr id="3" name="Plassholder for innhold 2">
            <a:extLst>
              <a:ext uri="{FF2B5EF4-FFF2-40B4-BE49-F238E27FC236}">
                <a16:creationId xmlns:a16="http://schemas.microsoft.com/office/drawing/2014/main" id="{69652B8A-5E05-44E1-86D9-589155F84600}"/>
              </a:ext>
            </a:extLst>
          </p:cNvPr>
          <p:cNvSpPr>
            <a:spLocks noGrp="1"/>
          </p:cNvSpPr>
          <p:nvPr>
            <p:ph idx="1"/>
          </p:nvPr>
        </p:nvSpPr>
        <p:spPr/>
        <p:txBody>
          <a:bodyPr/>
          <a:lstStyle/>
          <a:p>
            <a:r>
              <a:rPr lang="nb-NO" dirty="0"/>
              <a:t>Med egne dokumentasjonsforvaltningssystemer (records management systems) inviterer til å skape flere risikopunkter gjennom bruk av flere fysiske og logiske applikasjoner</a:t>
            </a:r>
          </a:p>
          <a:p>
            <a:r>
              <a:rPr lang="nb-NO" dirty="0"/>
              <a:t>En fremtidig arkivarkitektur bør basere seg på at ingen applikasjoner som skaper  (A , </a:t>
            </a:r>
            <a:r>
              <a:rPr lang="nb-NO" dirty="0" err="1"/>
              <a:t>Create</a:t>
            </a:r>
            <a:r>
              <a:rPr lang="nb-NO" dirty="0"/>
              <a:t>) dokumentasjon er uten systemer for B, </a:t>
            </a:r>
            <a:r>
              <a:rPr lang="nb-NO" dirty="0" err="1"/>
              <a:t>Capture</a:t>
            </a:r>
            <a:r>
              <a:rPr lang="nb-NO" dirty="0"/>
              <a:t>, C </a:t>
            </a:r>
            <a:r>
              <a:rPr lang="nb-NO" dirty="0" err="1"/>
              <a:t>Manage</a:t>
            </a:r>
            <a:r>
              <a:rPr lang="nb-NO" dirty="0"/>
              <a:t> og D Access</a:t>
            </a:r>
          </a:p>
          <a:p>
            <a:r>
              <a:rPr lang="nb-NO" dirty="0"/>
              <a:t>Det foreligger betydelig risiko ved overgang til </a:t>
            </a:r>
            <a:r>
              <a:rPr lang="nb-NO" dirty="0" err="1"/>
              <a:t>Ingest</a:t>
            </a:r>
            <a:r>
              <a:rPr lang="nb-NO" dirty="0"/>
              <a:t> (egentlig avlevering)</a:t>
            </a:r>
          </a:p>
          <a:p>
            <a:pPr marL="0" indent="0">
              <a:buNone/>
            </a:pPr>
            <a:endParaRPr lang="nb-NO" dirty="0"/>
          </a:p>
        </p:txBody>
      </p:sp>
      <p:sp>
        <p:nvSpPr>
          <p:cNvPr id="4" name="Plassholder for lysbildenummer 3">
            <a:extLst>
              <a:ext uri="{FF2B5EF4-FFF2-40B4-BE49-F238E27FC236}">
                <a16:creationId xmlns:a16="http://schemas.microsoft.com/office/drawing/2014/main" id="{A4888F05-448E-4414-9966-8476515E7BDA}"/>
              </a:ext>
            </a:extLst>
          </p:cNvPr>
          <p:cNvSpPr>
            <a:spLocks noGrp="1"/>
          </p:cNvSpPr>
          <p:nvPr>
            <p:ph type="sldNum" sz="quarter" idx="12"/>
          </p:nvPr>
        </p:nvSpPr>
        <p:spPr/>
        <p:txBody>
          <a:bodyPr/>
          <a:lstStyle/>
          <a:p>
            <a:fld id="{AFA7AC37-D4FC-4742-B603-BEDCF354203B}" type="slidenum">
              <a:rPr lang="nb-NO" smtClean="0"/>
              <a:t>34</a:t>
            </a:fld>
            <a:endParaRPr lang="nb-NO"/>
          </a:p>
        </p:txBody>
      </p:sp>
    </p:spTree>
    <p:extLst>
      <p:ext uri="{BB962C8B-B14F-4D97-AF65-F5344CB8AC3E}">
        <p14:creationId xmlns:p14="http://schemas.microsoft.com/office/powerpoint/2010/main" val="291383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chemeClr val="accent2"/>
                                        </p:clrVal>
                                      </p:to>
                                    </p:set>
                                    <p:set>
                                      <p:cBhvr>
                                        <p:cTn id="7" dur="500" fill="hold"/>
                                        <p:tgtEl>
                                          <p:spTgt spid="3">
                                            <p:txEl>
                                              <p:pRg st="1" end="1"/>
                                            </p:txEl>
                                          </p:spTgt>
                                        </p:tgtEl>
                                        <p:attrNameLst>
                                          <p:attrName>fillcolor</p:attrName>
                                        </p:attrNameLst>
                                      </p:cBhvr>
                                      <p:to>
                                        <p:clrVal>
                                          <a:schemeClr val="accent2"/>
                                        </p:clrVal>
                                      </p:to>
                                    </p:set>
                                    <p:set>
                                      <p:cBhvr>
                                        <p:cTn id="8"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ECA67D-DB4F-4262-AD1A-B10B3F9EE3B7}"/>
              </a:ext>
            </a:extLst>
          </p:cNvPr>
          <p:cNvSpPr>
            <a:spLocks noGrp="1"/>
          </p:cNvSpPr>
          <p:nvPr>
            <p:ph type="title"/>
          </p:nvPr>
        </p:nvSpPr>
        <p:spPr/>
        <p:txBody>
          <a:bodyPr/>
          <a:lstStyle/>
          <a:p>
            <a:r>
              <a:rPr lang="nb-NO" dirty="0"/>
              <a:t>Altså som en oppsummering</a:t>
            </a:r>
          </a:p>
        </p:txBody>
      </p:sp>
      <p:pic>
        <p:nvPicPr>
          <p:cNvPr id="5" name="Plassholder for innhold 4">
            <a:extLst>
              <a:ext uri="{FF2B5EF4-FFF2-40B4-BE49-F238E27FC236}">
                <a16:creationId xmlns:a16="http://schemas.microsoft.com/office/drawing/2014/main" id="{DEC69A24-210B-4333-9CFD-94A0EE15722B}"/>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1035" y="2708920"/>
            <a:ext cx="3283907" cy="2027883"/>
          </a:xfrm>
        </p:spPr>
      </p:pic>
      <p:sp>
        <p:nvSpPr>
          <p:cNvPr id="6" name="TekstSylinder 5">
            <a:extLst>
              <a:ext uri="{FF2B5EF4-FFF2-40B4-BE49-F238E27FC236}">
                <a16:creationId xmlns:a16="http://schemas.microsoft.com/office/drawing/2014/main" id="{E4125938-C13C-4539-A815-250D7BAE7306}"/>
              </a:ext>
            </a:extLst>
          </p:cNvPr>
          <p:cNvSpPr txBox="1"/>
          <p:nvPr/>
        </p:nvSpPr>
        <p:spPr>
          <a:xfrm>
            <a:off x="-10846" y="4734253"/>
            <a:ext cx="2023388" cy="369332"/>
          </a:xfrm>
          <a:prstGeom prst="rect">
            <a:avLst/>
          </a:prstGeom>
          <a:noFill/>
        </p:spPr>
        <p:txBody>
          <a:bodyPr wrap="square" rtlCol="0">
            <a:spAutoFit/>
          </a:bodyPr>
          <a:lstStyle/>
          <a:p>
            <a:r>
              <a:rPr lang="nb-NO" sz="900" dirty="0">
                <a:hlinkClick r:id="rId3" tooltip="https://sv.wikipedia.org/wiki/Aff%C3%A4rssystem"/>
              </a:rPr>
              <a:t>Dette bildet</a:t>
            </a:r>
            <a:r>
              <a:rPr lang="nb-NO" sz="900" dirty="0"/>
              <a:t> av Ukjent forfatter er lisensiert under </a:t>
            </a:r>
            <a:r>
              <a:rPr lang="nb-NO" sz="900" dirty="0">
                <a:hlinkClick r:id="rId4" tooltip="https://creativecommons.org/licenses/by-sa/3.0/"/>
              </a:rPr>
              <a:t>CC BY-SA</a:t>
            </a:r>
            <a:endParaRPr lang="nb-NO" sz="900" dirty="0"/>
          </a:p>
        </p:txBody>
      </p:sp>
      <p:pic>
        <p:nvPicPr>
          <p:cNvPr id="7" name="Picture 1">
            <a:extLst>
              <a:ext uri="{FF2B5EF4-FFF2-40B4-BE49-F238E27FC236}">
                <a16:creationId xmlns:a16="http://schemas.microsoft.com/office/drawing/2014/main" id="{6FE02A72-972E-4D68-8F98-0922B127A59E}"/>
              </a:ext>
            </a:extLst>
          </p:cNvPr>
          <p:cNvPicPr>
            <a:picLocks noChangeAspect="1" noChangeArrowheads="1"/>
          </p:cNvPicPr>
          <p:nvPr/>
        </p:nvPicPr>
        <p:blipFill>
          <a:blip r:embed="rId5" cstate="print"/>
          <a:srcRect/>
          <a:stretch>
            <a:fillRect/>
          </a:stretch>
        </p:blipFill>
        <p:spPr>
          <a:xfrm>
            <a:off x="4308347" y="2106465"/>
            <a:ext cx="3262586" cy="3027142"/>
          </a:xfrm>
          <a:prstGeom prst="rect">
            <a:avLst/>
          </a:prstGeom>
          <a:noFill/>
        </p:spPr>
      </p:pic>
      <p:pic>
        <p:nvPicPr>
          <p:cNvPr id="12" name="Bilde 11">
            <a:extLst>
              <a:ext uri="{FF2B5EF4-FFF2-40B4-BE49-F238E27FC236}">
                <a16:creationId xmlns:a16="http://schemas.microsoft.com/office/drawing/2014/main" id="{31B9E7AF-2A83-4934-86C4-B8ECC6D0AF33}"/>
              </a:ext>
            </a:extLst>
          </p:cNvPr>
          <p:cNvPicPr>
            <a:picLocks noChangeAspect="1"/>
          </p:cNvPicPr>
          <p:nvPr/>
        </p:nvPicPr>
        <p:blipFill>
          <a:blip r:embed="rId6"/>
          <a:stretch>
            <a:fillRect/>
          </a:stretch>
        </p:blipFill>
        <p:spPr>
          <a:xfrm>
            <a:off x="8328248" y="2229247"/>
            <a:ext cx="3209966" cy="3097336"/>
          </a:xfrm>
          <a:prstGeom prst="rect">
            <a:avLst/>
          </a:prstGeom>
        </p:spPr>
      </p:pic>
      <p:sp>
        <p:nvSpPr>
          <p:cNvPr id="15" name="TekstSylinder 14">
            <a:extLst>
              <a:ext uri="{FF2B5EF4-FFF2-40B4-BE49-F238E27FC236}">
                <a16:creationId xmlns:a16="http://schemas.microsoft.com/office/drawing/2014/main" id="{F9699EE9-44C8-4DEF-BFCC-DD1778DC4F53}"/>
              </a:ext>
            </a:extLst>
          </p:cNvPr>
          <p:cNvSpPr txBox="1"/>
          <p:nvPr/>
        </p:nvSpPr>
        <p:spPr>
          <a:xfrm>
            <a:off x="48764" y="2900752"/>
            <a:ext cx="3283907" cy="2031325"/>
          </a:xfrm>
          <a:prstGeom prst="rect">
            <a:avLst/>
          </a:prstGeom>
          <a:solidFill>
            <a:schemeClr val="accent1">
              <a:alpha val="47000"/>
            </a:schemeClr>
          </a:solidFill>
        </p:spPr>
        <p:txBody>
          <a:bodyPr wrap="square" rtlCol="0">
            <a:spAutoFit/>
          </a:bodyPr>
          <a:lstStyle/>
          <a:p>
            <a:r>
              <a:rPr lang="nb-NO" dirty="0">
                <a:solidFill>
                  <a:schemeClr val="bg1"/>
                </a:solidFill>
              </a:rPr>
              <a:t>Fagsystemer med dokumentasjonsfunksjonalitet</a:t>
            </a:r>
          </a:p>
          <a:p>
            <a:endParaRPr lang="nb-NO" dirty="0">
              <a:solidFill>
                <a:schemeClr val="bg1"/>
              </a:solidFill>
            </a:endParaRPr>
          </a:p>
          <a:p>
            <a:r>
              <a:rPr lang="nb-NO" dirty="0">
                <a:solidFill>
                  <a:schemeClr val="bg1"/>
                </a:solidFill>
              </a:rPr>
              <a:t>ISO 16175-3 – forvaltning i aktiv fase – (så lenge løsningen lever, gjelder også «ekte» migrasjoner) </a:t>
            </a:r>
          </a:p>
        </p:txBody>
      </p:sp>
      <p:sp>
        <p:nvSpPr>
          <p:cNvPr id="16" name="TekstSylinder 15">
            <a:extLst>
              <a:ext uri="{FF2B5EF4-FFF2-40B4-BE49-F238E27FC236}">
                <a16:creationId xmlns:a16="http://schemas.microsoft.com/office/drawing/2014/main" id="{62BC1E29-CBEA-45D6-B860-60613861F77E}"/>
              </a:ext>
            </a:extLst>
          </p:cNvPr>
          <p:cNvSpPr txBox="1"/>
          <p:nvPr/>
        </p:nvSpPr>
        <p:spPr>
          <a:xfrm>
            <a:off x="4308347" y="1557370"/>
            <a:ext cx="3241678" cy="4247317"/>
          </a:xfrm>
          <a:prstGeom prst="rect">
            <a:avLst/>
          </a:prstGeom>
          <a:solidFill>
            <a:schemeClr val="accent1">
              <a:alpha val="50000"/>
            </a:schemeClr>
          </a:solidFill>
        </p:spPr>
        <p:txBody>
          <a:bodyPr wrap="square" rtlCol="0">
            <a:spAutoFit/>
          </a:bodyPr>
          <a:lstStyle/>
          <a:p>
            <a:r>
              <a:rPr lang="nb-NO" dirty="0">
                <a:solidFill>
                  <a:schemeClr val="bg1"/>
                </a:solidFill>
              </a:rPr>
              <a:t>Dokumentasjonsforvaltnings-systemer</a:t>
            </a:r>
          </a:p>
          <a:p>
            <a:r>
              <a:rPr lang="nb-NO" dirty="0">
                <a:solidFill>
                  <a:schemeClr val="bg1"/>
                </a:solidFill>
              </a:rPr>
              <a:t>ISO 16175-2</a:t>
            </a:r>
          </a:p>
          <a:p>
            <a:r>
              <a:rPr lang="nb-NO" dirty="0">
                <a:solidFill>
                  <a:schemeClr val="bg1"/>
                </a:solidFill>
              </a:rPr>
              <a:t>Forvaltning hos virksomheten til dokumentasjonsformål  systemet må yte brukertjenester for fremtidige interne (egne) eksterne brukergrupper og </a:t>
            </a:r>
            <a:r>
              <a:rPr lang="nb-NO" b="1" dirty="0">
                <a:solidFill>
                  <a:schemeClr val="bg1"/>
                </a:solidFill>
              </a:rPr>
              <a:t>erstatte </a:t>
            </a:r>
            <a:r>
              <a:rPr lang="nb-NO" dirty="0">
                <a:solidFill>
                  <a:schemeClr val="bg1"/>
                </a:solidFill>
              </a:rPr>
              <a:t>fagsystemet</a:t>
            </a:r>
          </a:p>
          <a:p>
            <a:endParaRPr lang="nb-NO" b="1" dirty="0">
              <a:solidFill>
                <a:schemeClr val="bg1"/>
              </a:solidFill>
            </a:endParaRPr>
          </a:p>
          <a:p>
            <a:r>
              <a:rPr lang="nb-NO" dirty="0">
                <a:solidFill>
                  <a:schemeClr val="bg1"/>
                </a:solidFill>
              </a:rPr>
              <a:t>Imitasjon av produksjons-systemets informasjonsmodell for å sikre autentisitet og pålitelighet</a:t>
            </a:r>
          </a:p>
        </p:txBody>
      </p:sp>
      <p:sp>
        <p:nvSpPr>
          <p:cNvPr id="17" name="TekstSylinder 16">
            <a:extLst>
              <a:ext uri="{FF2B5EF4-FFF2-40B4-BE49-F238E27FC236}">
                <a16:creationId xmlns:a16="http://schemas.microsoft.com/office/drawing/2014/main" id="{D19F9012-8A61-4233-9CC7-839E115C6F40}"/>
              </a:ext>
            </a:extLst>
          </p:cNvPr>
          <p:cNvSpPr txBox="1"/>
          <p:nvPr/>
        </p:nvSpPr>
        <p:spPr>
          <a:xfrm>
            <a:off x="8400256" y="3212976"/>
            <a:ext cx="3024336" cy="1754326"/>
          </a:xfrm>
          <a:prstGeom prst="rect">
            <a:avLst/>
          </a:prstGeom>
          <a:solidFill>
            <a:schemeClr val="accent1">
              <a:alpha val="42000"/>
            </a:schemeClr>
          </a:solidFill>
        </p:spPr>
        <p:txBody>
          <a:bodyPr wrap="square" rtlCol="0">
            <a:spAutoFit/>
          </a:bodyPr>
          <a:lstStyle/>
          <a:p>
            <a:r>
              <a:rPr lang="nb-NO" dirty="0">
                <a:solidFill>
                  <a:schemeClr val="bg1"/>
                </a:solidFill>
              </a:rPr>
              <a:t>Langtidsbevaringsformål</a:t>
            </a:r>
          </a:p>
          <a:p>
            <a:r>
              <a:rPr lang="nb-NO" dirty="0">
                <a:solidFill>
                  <a:schemeClr val="bg1"/>
                </a:solidFill>
              </a:rPr>
              <a:t>Arkivdepot</a:t>
            </a:r>
          </a:p>
          <a:p>
            <a:endParaRPr lang="nb-NO" dirty="0">
              <a:solidFill>
                <a:schemeClr val="bg1"/>
              </a:solidFill>
            </a:endParaRPr>
          </a:p>
          <a:p>
            <a:r>
              <a:rPr lang="nb-NO" dirty="0">
                <a:solidFill>
                  <a:schemeClr val="bg1"/>
                </a:solidFill>
              </a:rPr>
              <a:t>XML-uttrekk (for eksempel Noark 5 uttrekk eller </a:t>
            </a:r>
            <a:r>
              <a:rPr lang="nb-NO" dirty="0" err="1">
                <a:solidFill>
                  <a:schemeClr val="bg1"/>
                </a:solidFill>
              </a:rPr>
              <a:t>Addmml</a:t>
            </a:r>
            <a:r>
              <a:rPr lang="nb-NO" dirty="0">
                <a:solidFill>
                  <a:schemeClr val="bg1"/>
                </a:solidFill>
              </a:rPr>
              <a:t>)</a:t>
            </a:r>
          </a:p>
        </p:txBody>
      </p:sp>
      <p:sp>
        <p:nvSpPr>
          <p:cNvPr id="18" name="Pil: høyre 17">
            <a:extLst>
              <a:ext uri="{FF2B5EF4-FFF2-40B4-BE49-F238E27FC236}">
                <a16:creationId xmlns:a16="http://schemas.microsoft.com/office/drawing/2014/main" id="{5FC6264D-B28C-460F-B1D9-212ADCFEE15A}"/>
              </a:ext>
            </a:extLst>
          </p:cNvPr>
          <p:cNvSpPr/>
          <p:nvPr/>
        </p:nvSpPr>
        <p:spPr>
          <a:xfrm>
            <a:off x="3355995" y="3429000"/>
            <a:ext cx="975676" cy="5128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9" name="Pil: høyre 18">
            <a:extLst>
              <a:ext uri="{FF2B5EF4-FFF2-40B4-BE49-F238E27FC236}">
                <a16:creationId xmlns:a16="http://schemas.microsoft.com/office/drawing/2014/main" id="{2C664BD3-047B-40A1-9A69-3D0F7C81F761}"/>
              </a:ext>
            </a:extLst>
          </p:cNvPr>
          <p:cNvSpPr/>
          <p:nvPr/>
        </p:nvSpPr>
        <p:spPr>
          <a:xfrm>
            <a:off x="7528170" y="3429001"/>
            <a:ext cx="87208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Pil: høyre 20">
            <a:extLst>
              <a:ext uri="{FF2B5EF4-FFF2-40B4-BE49-F238E27FC236}">
                <a16:creationId xmlns:a16="http://schemas.microsoft.com/office/drawing/2014/main" id="{4A81B783-857E-4304-B25F-242248A76E7C}"/>
              </a:ext>
            </a:extLst>
          </p:cNvPr>
          <p:cNvSpPr/>
          <p:nvPr/>
        </p:nvSpPr>
        <p:spPr>
          <a:xfrm>
            <a:off x="119336" y="5589240"/>
            <a:ext cx="11521280" cy="64807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b-NO" dirty="0"/>
              <a:t>Almen bruk, et helt annet publikum</a:t>
            </a:r>
          </a:p>
        </p:txBody>
      </p:sp>
      <p:sp>
        <p:nvSpPr>
          <p:cNvPr id="22" name="Rektangel 21">
            <a:extLst>
              <a:ext uri="{FF2B5EF4-FFF2-40B4-BE49-F238E27FC236}">
                <a16:creationId xmlns:a16="http://schemas.microsoft.com/office/drawing/2014/main" id="{1EA104FB-16C3-4766-BDCB-FF2948783A3A}"/>
              </a:ext>
            </a:extLst>
          </p:cNvPr>
          <p:cNvSpPr/>
          <p:nvPr/>
        </p:nvSpPr>
        <p:spPr>
          <a:xfrm>
            <a:off x="119336" y="5733256"/>
            <a:ext cx="3456384" cy="36004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Høy spesialiseringsgrad</a:t>
            </a:r>
          </a:p>
        </p:txBody>
      </p:sp>
      <p:sp>
        <p:nvSpPr>
          <p:cNvPr id="25" name="Rektangel 24">
            <a:extLst>
              <a:ext uri="{FF2B5EF4-FFF2-40B4-BE49-F238E27FC236}">
                <a16:creationId xmlns:a16="http://schemas.microsoft.com/office/drawing/2014/main" id="{298BC9AC-D5C8-4681-9290-A3200DD10E62}"/>
              </a:ext>
            </a:extLst>
          </p:cNvPr>
          <p:cNvSpPr/>
          <p:nvPr/>
        </p:nvSpPr>
        <p:spPr>
          <a:xfrm>
            <a:off x="3575720" y="5733256"/>
            <a:ext cx="3952450" cy="350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Lavere spesialiseringsgrad</a:t>
            </a:r>
          </a:p>
        </p:txBody>
      </p:sp>
      <p:sp>
        <p:nvSpPr>
          <p:cNvPr id="29" name="Plassholder for lysbildenummer 28">
            <a:extLst>
              <a:ext uri="{FF2B5EF4-FFF2-40B4-BE49-F238E27FC236}">
                <a16:creationId xmlns:a16="http://schemas.microsoft.com/office/drawing/2014/main" id="{BD58F29D-F196-4EFF-81F4-9B62FC1CDB59}"/>
              </a:ext>
            </a:extLst>
          </p:cNvPr>
          <p:cNvSpPr>
            <a:spLocks noGrp="1"/>
          </p:cNvSpPr>
          <p:nvPr>
            <p:ph type="sldNum" sz="quarter" idx="12"/>
          </p:nvPr>
        </p:nvSpPr>
        <p:spPr/>
        <p:txBody>
          <a:bodyPr/>
          <a:lstStyle/>
          <a:p>
            <a:fld id="{AFA7AC37-D4FC-4742-B603-BEDCF354203B}" type="slidenum">
              <a:rPr lang="nb-NO" smtClean="0"/>
              <a:t>35</a:t>
            </a:fld>
            <a:endParaRPr lang="nb-NO"/>
          </a:p>
        </p:txBody>
      </p:sp>
    </p:spTree>
    <p:extLst>
      <p:ext uri="{BB962C8B-B14F-4D97-AF65-F5344CB8AC3E}">
        <p14:creationId xmlns:p14="http://schemas.microsoft.com/office/powerpoint/2010/main" val="68694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5"/>
                                        </p:tgtEl>
                                        <p:attrNameLst>
                                          <p:attrName>ppt_x</p:attrName>
                                        </p:attrNameLst>
                                      </p:cBhvr>
                                      <p:tavLst>
                                        <p:tav tm="0">
                                          <p:val>
                                            <p:strVal val="ppt_x"/>
                                          </p:val>
                                        </p:tav>
                                        <p:tav tm="100000">
                                          <p:val>
                                            <p:strVal val="ppt_x"/>
                                          </p:val>
                                        </p:tav>
                                      </p:tavLst>
                                    </p:anim>
                                    <p:anim calcmode="lin" valueType="num">
                                      <p:cBhvr additive="base">
                                        <p:cTn id="17" dur="500"/>
                                        <p:tgtEl>
                                          <p:spTgt spid="15"/>
                                        </p:tgtEl>
                                        <p:attrNameLst>
                                          <p:attrName>ppt_y</p:attrName>
                                        </p:attrNameLst>
                                      </p:cBhvr>
                                      <p:tavLst>
                                        <p:tav tm="0">
                                          <p:val>
                                            <p:strVal val="ppt_y"/>
                                          </p:val>
                                        </p:tav>
                                        <p:tav tm="100000">
                                          <p:val>
                                            <p:strVal val="1+ppt_h/2"/>
                                          </p:val>
                                        </p:tav>
                                      </p:tavLst>
                                    </p:anim>
                                    <p:set>
                                      <p:cBhvr>
                                        <p:cTn id="18" dur="1" fill="hold">
                                          <p:stCondLst>
                                            <p:cond delay="499"/>
                                          </p:stCondLst>
                                        </p:cTn>
                                        <p:tgtEl>
                                          <p:spTgt spid="15"/>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16"/>
                                        </p:tgtEl>
                                        <p:attrNameLst>
                                          <p:attrName>ppt_x</p:attrName>
                                        </p:attrNameLst>
                                      </p:cBhvr>
                                      <p:tavLst>
                                        <p:tav tm="0">
                                          <p:val>
                                            <p:strVal val="ppt_x"/>
                                          </p:val>
                                        </p:tav>
                                        <p:tav tm="100000">
                                          <p:val>
                                            <p:strVal val="ppt_x"/>
                                          </p:val>
                                        </p:tav>
                                      </p:tavLst>
                                    </p:anim>
                                    <p:anim calcmode="lin" valueType="num">
                                      <p:cBhvr additive="base">
                                        <p:cTn id="41" dur="500"/>
                                        <p:tgtEl>
                                          <p:spTgt spid="16"/>
                                        </p:tgtEl>
                                        <p:attrNameLst>
                                          <p:attrName>ppt_y</p:attrName>
                                        </p:attrNameLst>
                                      </p:cBhvr>
                                      <p:tavLst>
                                        <p:tav tm="0">
                                          <p:val>
                                            <p:strVal val="ppt_y"/>
                                          </p:val>
                                        </p:tav>
                                        <p:tav tm="100000">
                                          <p:val>
                                            <p:strVal val="1+ppt_h/2"/>
                                          </p:val>
                                        </p:tav>
                                      </p:tavLst>
                                    </p:anim>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67D306-1C2D-42C3-A100-D9AEAC837026}"/>
              </a:ext>
            </a:extLst>
          </p:cNvPr>
          <p:cNvSpPr>
            <a:spLocks noGrp="1"/>
          </p:cNvSpPr>
          <p:nvPr>
            <p:ph type="title"/>
          </p:nvPr>
        </p:nvSpPr>
        <p:spPr/>
        <p:txBody>
          <a:bodyPr/>
          <a:lstStyle/>
          <a:p>
            <a:r>
              <a:rPr lang="nb-NO" dirty="0"/>
              <a:t>Takk til og kilder og inspirasjon</a:t>
            </a:r>
          </a:p>
        </p:txBody>
      </p:sp>
      <p:sp>
        <p:nvSpPr>
          <p:cNvPr id="3" name="Plassholder for innhold 2">
            <a:extLst>
              <a:ext uri="{FF2B5EF4-FFF2-40B4-BE49-F238E27FC236}">
                <a16:creationId xmlns:a16="http://schemas.microsoft.com/office/drawing/2014/main" id="{B19343E9-4D32-4218-94F9-7541D2CD2A22}"/>
              </a:ext>
            </a:extLst>
          </p:cNvPr>
          <p:cNvSpPr>
            <a:spLocks noGrp="1"/>
          </p:cNvSpPr>
          <p:nvPr>
            <p:ph idx="1"/>
          </p:nvPr>
        </p:nvSpPr>
        <p:spPr/>
        <p:txBody>
          <a:bodyPr>
            <a:normAutofit fontScale="85000" lnSpcReduction="20000"/>
          </a:bodyPr>
          <a:lstStyle/>
          <a:p>
            <a:r>
              <a:rPr lang="nb-NO" dirty="0"/>
              <a:t>ISO 16175-serien 2010 - 2011</a:t>
            </a:r>
          </a:p>
          <a:p>
            <a:pPr lvl="1"/>
            <a:r>
              <a:rPr lang="nb-NO" dirty="0">
                <a:hlinkClick r:id="rId2"/>
              </a:rPr>
              <a:t>Offentlig tilgjengelig her i International Council </a:t>
            </a:r>
            <a:r>
              <a:rPr lang="nb-NO" dirty="0" err="1">
                <a:hlinkClick r:id="rId2"/>
              </a:rPr>
              <a:t>of</a:t>
            </a:r>
            <a:r>
              <a:rPr lang="nb-NO" dirty="0">
                <a:hlinkClick r:id="rId2"/>
              </a:rPr>
              <a:t> Archives utgave</a:t>
            </a:r>
            <a:r>
              <a:rPr lang="nb-NO" dirty="0"/>
              <a:t> (lest uke 4 2018)</a:t>
            </a:r>
          </a:p>
          <a:p>
            <a:r>
              <a:rPr lang="nb-NO" dirty="0">
                <a:hlinkClick r:id="rId3"/>
              </a:rPr>
              <a:t>Moments </a:t>
            </a:r>
            <a:r>
              <a:rPr lang="nb-NO" dirty="0" err="1">
                <a:hlinkClick r:id="rId3"/>
              </a:rPr>
              <a:t>of</a:t>
            </a:r>
            <a:r>
              <a:rPr lang="nb-NO" dirty="0">
                <a:hlinkClick r:id="rId3"/>
              </a:rPr>
              <a:t> Risk: </a:t>
            </a:r>
            <a:r>
              <a:rPr lang="en-US" dirty="0">
                <a:hlinkClick r:id="rId3"/>
              </a:rPr>
              <a:t> Identifying Threats to Electronic Records</a:t>
            </a:r>
            <a:r>
              <a:rPr lang="nb-NO" dirty="0">
                <a:hlinkClick r:id="rId3"/>
              </a:rPr>
              <a:t>  (David </a:t>
            </a:r>
            <a:r>
              <a:rPr lang="nb-NO" dirty="0" err="1">
                <a:hlinkClick r:id="rId3"/>
              </a:rPr>
              <a:t>Bearman</a:t>
            </a:r>
            <a:r>
              <a:rPr lang="nb-NO" dirty="0">
                <a:hlinkClick r:id="rId3"/>
              </a:rPr>
              <a:t> 2006)</a:t>
            </a:r>
            <a:r>
              <a:rPr lang="nb-NO" dirty="0"/>
              <a:t> </a:t>
            </a:r>
            <a:r>
              <a:rPr lang="nb-NO"/>
              <a:t>(lest uke 4 2018)</a:t>
            </a:r>
            <a:endParaRPr lang="nb-NO" dirty="0"/>
          </a:p>
          <a:p>
            <a:r>
              <a:rPr lang="en-US" dirty="0">
                <a:hlinkClick r:id="rId4" action="ppaction://hlinkfile"/>
              </a:rPr>
              <a:t>The Power of the </a:t>
            </a:r>
            <a:r>
              <a:rPr lang="en-US" dirty="0" err="1">
                <a:hlinkClick r:id="rId4" action="ppaction://hlinkfile"/>
              </a:rPr>
              <a:t>PrincipIe</a:t>
            </a:r>
            <a:r>
              <a:rPr lang="en-US" dirty="0">
                <a:hlinkClick r:id="rId4" action="ppaction://hlinkfile"/>
              </a:rPr>
              <a:t> of Provenance </a:t>
            </a:r>
            <a:r>
              <a:rPr lang="nb-NO" dirty="0" err="1">
                <a:hlinkClick r:id="rId4" action="ppaction://hlinkfile"/>
              </a:rPr>
              <a:t>Bearman</a:t>
            </a:r>
            <a:r>
              <a:rPr lang="nb-NO" dirty="0">
                <a:hlinkClick r:id="rId4" action="ppaction://hlinkfile"/>
              </a:rPr>
              <a:t> &amp; </a:t>
            </a:r>
            <a:r>
              <a:rPr lang="nb-NO" dirty="0" err="1">
                <a:hlinkClick r:id="rId4" action="ppaction://hlinkfile"/>
              </a:rPr>
              <a:t>Lytle</a:t>
            </a:r>
            <a:r>
              <a:rPr lang="nb-NO" dirty="0">
                <a:hlinkClick r:id="rId4" action="ppaction://hlinkfile"/>
              </a:rPr>
              <a:t> 1985/86</a:t>
            </a:r>
          </a:p>
          <a:p>
            <a:r>
              <a:rPr lang="nb-NO" dirty="0" err="1">
                <a:hlinkClick r:id="rId5"/>
              </a:rPr>
              <a:t>Nothing</a:t>
            </a:r>
            <a:r>
              <a:rPr lang="nb-NO" dirty="0"/>
              <a:t> </a:t>
            </a:r>
            <a:r>
              <a:rPr lang="en-US" dirty="0"/>
              <a:t>is the same as something else: significant properties and notions of </a:t>
            </a:r>
            <a:r>
              <a:rPr lang="nb-NO" dirty="0" err="1"/>
              <a:t>identity</a:t>
            </a:r>
            <a:r>
              <a:rPr lang="nb-NO" dirty="0"/>
              <a:t> and </a:t>
            </a:r>
            <a:r>
              <a:rPr lang="nb-NO" dirty="0" err="1"/>
              <a:t>originality</a:t>
            </a:r>
            <a:r>
              <a:rPr lang="nb-NO" dirty="0"/>
              <a:t> (Geoffrey </a:t>
            </a:r>
            <a:r>
              <a:rPr lang="nb-NO" dirty="0" err="1"/>
              <a:t>Yeo</a:t>
            </a:r>
            <a:r>
              <a:rPr lang="nb-NO" dirty="0"/>
              <a:t> 2010) – lest uke 4 2018</a:t>
            </a:r>
          </a:p>
          <a:p>
            <a:r>
              <a:rPr lang="nb-NO" dirty="0"/>
              <a:t>Øivind Kruse for tittelen på foredraget og forslag til innretning</a:t>
            </a:r>
          </a:p>
          <a:p>
            <a:r>
              <a:rPr lang="nb-NO" dirty="0"/>
              <a:t>Kommentarer fra Jon Bjerkelien hos Statnett – Tusen takk</a:t>
            </a:r>
          </a:p>
          <a:p>
            <a:r>
              <a:rPr lang="nb-NO" dirty="0"/>
              <a:t>Figur lånt fra BRSYS-prosjektet i januar 2018 (Jan Olsen og Geir Ørnulf Olsen, Brønnøysundregistrene)</a:t>
            </a:r>
          </a:p>
          <a:p>
            <a:r>
              <a:rPr lang="nb-NO" dirty="0"/>
              <a:t>Børge Strand for diskusjoner om forholdet mellom Noark og systemers indre proveniens</a:t>
            </a:r>
          </a:p>
        </p:txBody>
      </p:sp>
      <p:sp>
        <p:nvSpPr>
          <p:cNvPr id="4" name="Plassholder for lysbildenummer 3">
            <a:extLst>
              <a:ext uri="{FF2B5EF4-FFF2-40B4-BE49-F238E27FC236}">
                <a16:creationId xmlns:a16="http://schemas.microsoft.com/office/drawing/2014/main" id="{5055A788-B8D9-438B-99E4-93313F37641D}"/>
              </a:ext>
            </a:extLst>
          </p:cNvPr>
          <p:cNvSpPr>
            <a:spLocks noGrp="1"/>
          </p:cNvSpPr>
          <p:nvPr>
            <p:ph type="sldNum" sz="quarter" idx="12"/>
          </p:nvPr>
        </p:nvSpPr>
        <p:spPr/>
        <p:txBody>
          <a:bodyPr/>
          <a:lstStyle/>
          <a:p>
            <a:fld id="{AFA7AC37-D4FC-4742-B603-BEDCF354203B}" type="slidenum">
              <a:rPr lang="nb-NO" smtClean="0"/>
              <a:t>36</a:t>
            </a:fld>
            <a:endParaRPr lang="nb-NO"/>
          </a:p>
        </p:txBody>
      </p:sp>
    </p:spTree>
    <p:extLst>
      <p:ext uri="{BB962C8B-B14F-4D97-AF65-F5344CB8AC3E}">
        <p14:creationId xmlns:p14="http://schemas.microsoft.com/office/powerpoint/2010/main" val="926902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Autentisk</a:t>
            </a:r>
          </a:p>
        </p:txBody>
      </p:sp>
      <p:sp>
        <p:nvSpPr>
          <p:cNvPr id="3" name="Plassholder for innhold 2"/>
          <p:cNvSpPr>
            <a:spLocks noGrp="1"/>
          </p:cNvSpPr>
          <p:nvPr>
            <p:ph idx="1"/>
          </p:nvPr>
        </p:nvSpPr>
        <p:spPr/>
        <p:txBody>
          <a:bodyPr>
            <a:normAutofit lnSpcReduction="10000"/>
          </a:bodyPr>
          <a:lstStyle/>
          <a:p>
            <a:r>
              <a:rPr lang="nb-NO" b="1" dirty="0"/>
              <a:t>Autentisk dokumentasjon</a:t>
            </a:r>
            <a:r>
              <a:rPr lang="nb-NO" dirty="0"/>
              <a:t> er noe det kan bevises at </a:t>
            </a:r>
          </a:p>
          <a:p>
            <a:pPr lvl="1"/>
            <a:r>
              <a:rPr lang="nb-NO" dirty="0"/>
              <a:t>den er hva den hevder å være, </a:t>
            </a:r>
          </a:p>
          <a:p>
            <a:pPr lvl="1"/>
            <a:r>
              <a:rPr lang="nb-NO" dirty="0"/>
              <a:t>den er produsert eller sendt av den personen som hevder å ha produsert eller sendt den, og </a:t>
            </a:r>
          </a:p>
          <a:p>
            <a:pPr lvl="1"/>
            <a:r>
              <a:rPr lang="nb-NO" dirty="0"/>
              <a:t>den er produsert eller sendt på det påståtte tidspunktet</a:t>
            </a:r>
          </a:p>
          <a:p>
            <a:r>
              <a:rPr lang="nb-NO" dirty="0"/>
              <a:t>For å sikre autentisk dokumentasjon bør organisasjoner iverksette og dokumentere policy og prosedyrer som styrer produksjon, mottak, overføring, vedlikehold og avhending av dokumentasjon. Dette sikrer at de som produserer dokumentasjon, er autoriserte og identifiserbare, og at dokumentasjonen beskyttes mot uautorisert tilføyelse, sletting, endring, bruk og hemmelighold</a:t>
            </a:r>
          </a:p>
        </p:txBody>
      </p:sp>
      <p:sp>
        <p:nvSpPr>
          <p:cNvPr id="4" name="Plassholder for lysbildenummer 3">
            <a:extLst>
              <a:ext uri="{FF2B5EF4-FFF2-40B4-BE49-F238E27FC236}">
                <a16:creationId xmlns:a16="http://schemas.microsoft.com/office/drawing/2014/main" id="{194CDC33-531B-469A-9D59-1934B8354C96}"/>
              </a:ext>
            </a:extLst>
          </p:cNvPr>
          <p:cNvSpPr>
            <a:spLocks noGrp="1"/>
          </p:cNvSpPr>
          <p:nvPr>
            <p:ph type="sldNum" sz="quarter" idx="12"/>
          </p:nvPr>
        </p:nvSpPr>
        <p:spPr/>
        <p:txBody>
          <a:bodyPr/>
          <a:lstStyle/>
          <a:p>
            <a:fld id="{AFA7AC37-D4FC-4742-B603-BEDCF354203B}" type="slidenum">
              <a:rPr lang="nb-NO" smtClean="0"/>
              <a:t>4</a:t>
            </a:fld>
            <a:endParaRPr lang="nb-NO"/>
          </a:p>
        </p:txBody>
      </p:sp>
    </p:spTree>
    <p:extLst>
      <p:ext uri="{BB962C8B-B14F-4D97-AF65-F5344CB8AC3E}">
        <p14:creationId xmlns:p14="http://schemas.microsoft.com/office/powerpoint/2010/main" val="263852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Pålitelig</a:t>
            </a:r>
          </a:p>
        </p:txBody>
      </p:sp>
      <p:sp>
        <p:nvSpPr>
          <p:cNvPr id="3" name="Plassholder for innhold 2"/>
          <p:cNvSpPr>
            <a:spLocks noGrp="1"/>
          </p:cNvSpPr>
          <p:nvPr>
            <p:ph idx="1"/>
          </p:nvPr>
        </p:nvSpPr>
        <p:spPr/>
        <p:txBody>
          <a:bodyPr>
            <a:normAutofit/>
          </a:bodyPr>
          <a:lstStyle/>
          <a:p>
            <a:pPr marL="0" indent="0">
              <a:buNone/>
            </a:pPr>
            <a:r>
              <a:rPr lang="nb-NO" b="1" dirty="0"/>
              <a:t>Pålitelig dokumentasjon </a:t>
            </a:r>
            <a:r>
              <a:rPr lang="nb-NO" dirty="0"/>
              <a:t>har et innhold som en kan stole på er en fullstendig og nøyaktig gjengivelse av transaksjonene, aktivitetene og faktaene som skal dokumenteres, og skal kunne danne grunnlag etterfølgende transaksjoner og aktiviteter.  Dokumentasjon bør produseres samtidig med transaksjonen eller hendelsen den angår, eller kort tid etter, av personer som har direkte kjennskap til fakta, eller ved hjelp av metoder som virksomheten rutinemessig bruker for å utføre transaksjonen. </a:t>
            </a:r>
          </a:p>
        </p:txBody>
      </p:sp>
      <p:sp>
        <p:nvSpPr>
          <p:cNvPr id="4" name="Plassholder for lysbildenummer 3">
            <a:extLst>
              <a:ext uri="{FF2B5EF4-FFF2-40B4-BE49-F238E27FC236}">
                <a16:creationId xmlns:a16="http://schemas.microsoft.com/office/drawing/2014/main" id="{829FB31F-4870-46CC-A50B-2C03703300BF}"/>
              </a:ext>
            </a:extLst>
          </p:cNvPr>
          <p:cNvSpPr>
            <a:spLocks noGrp="1"/>
          </p:cNvSpPr>
          <p:nvPr>
            <p:ph type="sldNum" sz="quarter" idx="12"/>
          </p:nvPr>
        </p:nvSpPr>
        <p:spPr/>
        <p:txBody>
          <a:bodyPr/>
          <a:lstStyle/>
          <a:p>
            <a:fld id="{AFA7AC37-D4FC-4742-B603-BEDCF354203B}" type="slidenum">
              <a:rPr lang="nb-NO" smtClean="0"/>
              <a:t>5</a:t>
            </a:fld>
            <a:endParaRPr lang="nb-NO"/>
          </a:p>
        </p:txBody>
      </p:sp>
    </p:spTree>
    <p:extLst>
      <p:ext uri="{BB962C8B-B14F-4D97-AF65-F5344CB8AC3E}">
        <p14:creationId xmlns:p14="http://schemas.microsoft.com/office/powerpoint/2010/main" val="12129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Integritet</a:t>
            </a:r>
          </a:p>
        </p:txBody>
      </p:sp>
      <p:sp>
        <p:nvSpPr>
          <p:cNvPr id="3" name="Plassholder for innhold 2"/>
          <p:cNvSpPr>
            <a:spLocks noGrp="1"/>
          </p:cNvSpPr>
          <p:nvPr>
            <p:ph idx="1"/>
          </p:nvPr>
        </p:nvSpPr>
        <p:spPr/>
        <p:txBody>
          <a:bodyPr>
            <a:normAutofit/>
          </a:bodyPr>
          <a:lstStyle/>
          <a:p>
            <a:pPr marL="0" indent="0">
              <a:buNone/>
            </a:pPr>
            <a:r>
              <a:rPr lang="nb-NO" dirty="0"/>
              <a:t>At dokumentasjon har </a:t>
            </a:r>
            <a:r>
              <a:rPr lang="nb-NO" b="1" dirty="0"/>
              <a:t>integritet</a:t>
            </a:r>
            <a:r>
              <a:rPr lang="nb-NO" dirty="0"/>
              <a:t>, innebærer at den er fullstendig og uendret. </a:t>
            </a:r>
          </a:p>
          <a:p>
            <a:pPr marL="0" indent="0">
              <a:buNone/>
            </a:pPr>
            <a:r>
              <a:rPr lang="nb-NO" dirty="0"/>
              <a:t>Dokumentasjon må beskyttes mot uautorisert endring. Policy og rutiner for dokumentasjonsforvaltning bør angi hvilke tilføyelser eller kommentarer som kan gis dokumentasjonen etter at den produsert. Det bør angis under hvilke omstendigheter tilføyelser eller kommentarer kan godkjennes, og hvem som har tillatelse til å gjøre dem. Alle godkjente kommentarer, tilføyelser eller slettinger i dokumentasjonen bør være uttrykkelig dokumenterte og sporbare.</a:t>
            </a:r>
          </a:p>
        </p:txBody>
      </p:sp>
      <p:sp>
        <p:nvSpPr>
          <p:cNvPr id="4" name="Plassholder for lysbildenummer 3">
            <a:extLst>
              <a:ext uri="{FF2B5EF4-FFF2-40B4-BE49-F238E27FC236}">
                <a16:creationId xmlns:a16="http://schemas.microsoft.com/office/drawing/2014/main" id="{71D77391-3C9F-45BA-9613-13286A4ABEC0}"/>
              </a:ext>
            </a:extLst>
          </p:cNvPr>
          <p:cNvSpPr>
            <a:spLocks noGrp="1"/>
          </p:cNvSpPr>
          <p:nvPr>
            <p:ph type="sldNum" sz="quarter" idx="12"/>
          </p:nvPr>
        </p:nvSpPr>
        <p:spPr/>
        <p:txBody>
          <a:bodyPr/>
          <a:lstStyle/>
          <a:p>
            <a:fld id="{AFA7AC37-D4FC-4742-B603-BEDCF354203B}" type="slidenum">
              <a:rPr lang="nb-NO" smtClean="0"/>
              <a:t>6</a:t>
            </a:fld>
            <a:endParaRPr lang="nb-NO"/>
          </a:p>
        </p:txBody>
      </p:sp>
    </p:spTree>
    <p:extLst>
      <p:ext uri="{BB962C8B-B14F-4D97-AF65-F5344CB8AC3E}">
        <p14:creationId xmlns:p14="http://schemas.microsoft.com/office/powerpoint/2010/main" val="426814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Anvendelig</a:t>
            </a:r>
          </a:p>
        </p:txBody>
      </p:sp>
      <p:sp>
        <p:nvSpPr>
          <p:cNvPr id="3" name="Plassholder for innhold 2"/>
          <p:cNvSpPr>
            <a:spLocks noGrp="1"/>
          </p:cNvSpPr>
          <p:nvPr>
            <p:ph idx="1"/>
          </p:nvPr>
        </p:nvSpPr>
        <p:spPr/>
        <p:txBody>
          <a:bodyPr>
            <a:normAutofit/>
          </a:bodyPr>
          <a:lstStyle/>
          <a:p>
            <a:r>
              <a:rPr lang="nb-NO" b="1" dirty="0"/>
              <a:t>Anvendelig dokumentasjon </a:t>
            </a:r>
            <a:r>
              <a:rPr lang="nb-NO" dirty="0"/>
              <a:t>kan gjenfinnes, hentes frem presenteres og tolkes. I ettertid bør den kunne presenteres direkte i forbindelse med forretningsaktiviteten eller transaksjonen som gav opphav til den. Dokumentasjonens kontekstuelle forbindelser bør omfatte den informasjonen som er nødvendig for å forstå transaksjonene der dokumentasjonen ble opprettet og brukt. Det bør være mulig å identifisere dokumentasjon innenfor en kontekst av videre forretningsaktiviteter og funksjoner. Koplinger mellom dokumentasjon som dokumenterer en serie av aktiviteter, bør vedlikeholdes</a:t>
            </a:r>
          </a:p>
        </p:txBody>
      </p:sp>
      <p:sp>
        <p:nvSpPr>
          <p:cNvPr id="4" name="Plassholder for lysbildenummer 3">
            <a:extLst>
              <a:ext uri="{FF2B5EF4-FFF2-40B4-BE49-F238E27FC236}">
                <a16:creationId xmlns:a16="http://schemas.microsoft.com/office/drawing/2014/main" id="{7190606F-B241-4516-9675-7B886B58CD3E}"/>
              </a:ext>
            </a:extLst>
          </p:cNvPr>
          <p:cNvSpPr>
            <a:spLocks noGrp="1"/>
          </p:cNvSpPr>
          <p:nvPr>
            <p:ph type="sldNum" sz="quarter" idx="12"/>
          </p:nvPr>
        </p:nvSpPr>
        <p:spPr/>
        <p:txBody>
          <a:bodyPr/>
          <a:lstStyle/>
          <a:p>
            <a:fld id="{AFA7AC37-D4FC-4742-B603-BEDCF354203B}" type="slidenum">
              <a:rPr lang="nb-NO" smtClean="0"/>
              <a:t>7</a:t>
            </a:fld>
            <a:endParaRPr lang="nb-NO"/>
          </a:p>
        </p:txBody>
      </p:sp>
    </p:spTree>
    <p:extLst>
      <p:ext uri="{BB962C8B-B14F-4D97-AF65-F5344CB8AC3E}">
        <p14:creationId xmlns:p14="http://schemas.microsoft.com/office/powerpoint/2010/main" val="242397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9928F9-5E2D-4E92-BA79-8F676AE54DA6}"/>
              </a:ext>
            </a:extLst>
          </p:cNvPr>
          <p:cNvSpPr>
            <a:spLocks noGrp="1"/>
          </p:cNvSpPr>
          <p:nvPr>
            <p:ph type="title"/>
          </p:nvPr>
        </p:nvSpPr>
        <p:spPr/>
        <p:txBody>
          <a:bodyPr/>
          <a:lstStyle/>
          <a:p>
            <a:r>
              <a:rPr lang="nb-NO" dirty="0"/>
              <a:t>Jeg skal være veldig unyansert </a:t>
            </a:r>
          </a:p>
        </p:txBody>
      </p:sp>
      <p:sp>
        <p:nvSpPr>
          <p:cNvPr id="3" name="Plassholder for innhold 2">
            <a:extLst>
              <a:ext uri="{FF2B5EF4-FFF2-40B4-BE49-F238E27FC236}">
                <a16:creationId xmlns:a16="http://schemas.microsoft.com/office/drawing/2014/main" id="{C135CCAD-824A-4F48-8465-72F7681741F5}"/>
              </a:ext>
            </a:extLst>
          </p:cNvPr>
          <p:cNvSpPr>
            <a:spLocks noGrp="1"/>
          </p:cNvSpPr>
          <p:nvPr>
            <p:ph idx="1"/>
          </p:nvPr>
        </p:nvSpPr>
        <p:spPr/>
        <p:txBody>
          <a:bodyPr/>
          <a:lstStyle/>
          <a:p>
            <a:r>
              <a:rPr lang="nb-NO" dirty="0"/>
              <a:t>På 30 minutter er det helt nødvendig….. </a:t>
            </a:r>
          </a:p>
          <a:p>
            <a:r>
              <a:rPr lang="nb-NO" dirty="0"/>
              <a:t>Bare David </a:t>
            </a:r>
            <a:r>
              <a:rPr lang="nb-NO" dirty="0" err="1"/>
              <a:t>Bearman</a:t>
            </a:r>
            <a:r>
              <a:rPr lang="nb-NO" dirty="0"/>
              <a:t> artikkelen er verd en 2 timers forelesning</a:t>
            </a:r>
          </a:p>
          <a:p>
            <a:r>
              <a:rPr lang="nb-NO" dirty="0"/>
              <a:t>ISO 16175-2 og 16175-3 er verd en dag</a:t>
            </a:r>
          </a:p>
          <a:p>
            <a:r>
              <a:rPr lang="nb-NO" dirty="0"/>
              <a:t>Resonnementene må utdypes veldig og suppleres og nyanseres.</a:t>
            </a:r>
          </a:p>
        </p:txBody>
      </p:sp>
      <p:sp>
        <p:nvSpPr>
          <p:cNvPr id="4" name="Plassholder for lysbildenummer 3">
            <a:extLst>
              <a:ext uri="{FF2B5EF4-FFF2-40B4-BE49-F238E27FC236}">
                <a16:creationId xmlns:a16="http://schemas.microsoft.com/office/drawing/2014/main" id="{E774D669-7362-4AC4-A10A-F9D5BC66A1B6}"/>
              </a:ext>
            </a:extLst>
          </p:cNvPr>
          <p:cNvSpPr>
            <a:spLocks noGrp="1"/>
          </p:cNvSpPr>
          <p:nvPr>
            <p:ph type="sldNum" sz="quarter" idx="12"/>
          </p:nvPr>
        </p:nvSpPr>
        <p:spPr/>
        <p:txBody>
          <a:bodyPr/>
          <a:lstStyle/>
          <a:p>
            <a:fld id="{AFA7AC37-D4FC-4742-B603-BEDCF354203B}" type="slidenum">
              <a:rPr lang="nb-NO" smtClean="0"/>
              <a:t>8</a:t>
            </a:fld>
            <a:endParaRPr lang="nb-NO"/>
          </a:p>
        </p:txBody>
      </p:sp>
    </p:spTree>
    <p:extLst>
      <p:ext uri="{BB962C8B-B14F-4D97-AF65-F5344CB8AC3E}">
        <p14:creationId xmlns:p14="http://schemas.microsoft.com/office/powerpoint/2010/main" val="223533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3BAAFE-A34E-4259-8339-CC3E4A862380}"/>
              </a:ext>
            </a:extLst>
          </p:cNvPr>
          <p:cNvSpPr>
            <a:spLocks noGrp="1"/>
          </p:cNvSpPr>
          <p:nvPr>
            <p:ph type="title"/>
          </p:nvPr>
        </p:nvSpPr>
        <p:spPr/>
        <p:txBody>
          <a:bodyPr/>
          <a:lstStyle/>
          <a:p>
            <a:r>
              <a:rPr lang="nb-NO" dirty="0"/>
              <a:t>En anledning til å snakke noen av mine favoritt temaer</a:t>
            </a:r>
          </a:p>
        </p:txBody>
      </p:sp>
      <p:sp>
        <p:nvSpPr>
          <p:cNvPr id="3" name="Plassholder for innhold 2">
            <a:extLst>
              <a:ext uri="{FF2B5EF4-FFF2-40B4-BE49-F238E27FC236}">
                <a16:creationId xmlns:a16="http://schemas.microsoft.com/office/drawing/2014/main" id="{D8212914-8CF4-4CBD-873E-0DCE0F009487}"/>
              </a:ext>
            </a:extLst>
          </p:cNvPr>
          <p:cNvSpPr>
            <a:spLocks noGrp="1"/>
          </p:cNvSpPr>
          <p:nvPr>
            <p:ph idx="1"/>
          </p:nvPr>
        </p:nvSpPr>
        <p:spPr/>
        <p:txBody>
          <a:bodyPr/>
          <a:lstStyle/>
          <a:p>
            <a:r>
              <a:rPr lang="nb-NO" dirty="0"/>
              <a:t>David </a:t>
            </a:r>
            <a:r>
              <a:rPr lang="nb-NO" dirty="0" err="1"/>
              <a:t>Bearman</a:t>
            </a:r>
            <a:r>
              <a:rPr lang="nb-NO" dirty="0"/>
              <a:t> og</a:t>
            </a:r>
          </a:p>
          <a:p>
            <a:r>
              <a:rPr lang="nb-NO" dirty="0"/>
              <a:t>ISO-standarder i samme innlegg</a:t>
            </a:r>
          </a:p>
        </p:txBody>
      </p:sp>
      <p:sp>
        <p:nvSpPr>
          <p:cNvPr id="4" name="Plassholder for lysbildenummer 3">
            <a:extLst>
              <a:ext uri="{FF2B5EF4-FFF2-40B4-BE49-F238E27FC236}">
                <a16:creationId xmlns:a16="http://schemas.microsoft.com/office/drawing/2014/main" id="{2F09F9E6-E163-4871-9DE9-B9E904694D96}"/>
              </a:ext>
            </a:extLst>
          </p:cNvPr>
          <p:cNvSpPr>
            <a:spLocks noGrp="1"/>
          </p:cNvSpPr>
          <p:nvPr>
            <p:ph type="sldNum" sz="quarter" idx="12"/>
          </p:nvPr>
        </p:nvSpPr>
        <p:spPr/>
        <p:txBody>
          <a:bodyPr/>
          <a:lstStyle/>
          <a:p>
            <a:fld id="{AFA7AC37-D4FC-4742-B603-BEDCF354203B}" type="slidenum">
              <a:rPr lang="nb-NO" smtClean="0"/>
              <a:t>9</a:t>
            </a:fld>
            <a:endParaRPr lang="nb-NO"/>
          </a:p>
        </p:txBody>
      </p:sp>
    </p:spTree>
    <p:extLst>
      <p:ext uri="{BB962C8B-B14F-4D97-AF65-F5344CB8AC3E}">
        <p14:creationId xmlns:p14="http://schemas.microsoft.com/office/powerpoint/2010/main" val="3348843007"/>
      </p:ext>
    </p:extLst>
  </p:cSld>
  <p:clrMapOvr>
    <a:masterClrMapping/>
  </p:clrMapOvr>
</p:sld>
</file>

<file path=ppt/theme/theme1.xml><?xml version="1.0" encoding="utf-8"?>
<a:theme xmlns:a="http://schemas.openxmlformats.org/drawingml/2006/main" name="Title Slides">
  <a:themeElements>
    <a:clrScheme name="Practical Innovation">
      <a:dk1>
        <a:sysClr val="windowText" lastClr="000000"/>
      </a:dk1>
      <a:lt1>
        <a:sysClr val="window" lastClr="FFFFFF"/>
      </a:lt1>
      <a:dk2>
        <a:srgbClr val="1F497D"/>
      </a:dk2>
      <a:lt2>
        <a:srgbClr val="EEECE1"/>
      </a:lt2>
      <a:accent1>
        <a:srgbClr val="CBD300"/>
      </a:accent1>
      <a:accent2>
        <a:srgbClr val="0070C0"/>
      </a:accent2>
      <a:accent3>
        <a:srgbClr val="57257D"/>
      </a:accent3>
      <a:accent4>
        <a:srgbClr val="8383D7"/>
      </a:accent4>
      <a:accent5>
        <a:srgbClr val="3366F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iber Norge">
  <a:themeElements>
    <a:clrScheme name="Cuber 2017">
      <a:dk1>
        <a:srgbClr val="3B3B3B"/>
      </a:dk1>
      <a:lt1>
        <a:srgbClr val="FFFFFF"/>
      </a:lt1>
      <a:dk2>
        <a:srgbClr val="767676"/>
      </a:dk2>
      <a:lt2>
        <a:srgbClr val="FFFFFF"/>
      </a:lt2>
      <a:accent1>
        <a:srgbClr val="6D37AC"/>
      </a:accent1>
      <a:accent2>
        <a:srgbClr val="4D96D0"/>
      </a:accent2>
      <a:accent3>
        <a:srgbClr val="FFAB19"/>
      </a:accent3>
      <a:accent4>
        <a:srgbClr val="E80077"/>
      </a:accent4>
      <a:accent5>
        <a:srgbClr val="92D050"/>
      </a:accent5>
      <a:accent6>
        <a:srgbClr val="719104"/>
      </a:accent6>
      <a:hlink>
        <a:srgbClr val="0A5587"/>
      </a:hlink>
      <a:folHlink>
        <a:srgbClr val="0A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ber2017mal.potx" id="{1592DAF7-65D2-44C8-9209-B6F9BE4F643F}" vid="{A1FB1EEF-78A6-4B47-B8A4-4A425A5D5939}"/>
    </a:ext>
  </a:extLst>
</a:theme>
</file>

<file path=ppt/theme/theme12.xml><?xml version="1.0" encoding="utf-8"?>
<a:theme xmlns:a="http://schemas.openxmlformats.org/drawingml/2006/main" name="Patentstyret_16-9 Norsk_DEF6">
  <a:themeElements>
    <a:clrScheme name="Patentstyret 1">
      <a:dk1>
        <a:sysClr val="windowText" lastClr="000000"/>
      </a:dk1>
      <a:lt1>
        <a:sysClr val="window" lastClr="FFFFFF"/>
      </a:lt1>
      <a:dk2>
        <a:srgbClr val="008BC0"/>
      </a:dk2>
      <a:lt2>
        <a:srgbClr val="D7D7D7"/>
      </a:lt2>
      <a:accent1>
        <a:srgbClr val="008BC0"/>
      </a:accent1>
      <a:accent2>
        <a:srgbClr val="F79120"/>
      </a:accent2>
      <a:accent3>
        <a:srgbClr val="99CC33"/>
      </a:accent3>
      <a:accent4>
        <a:srgbClr val="F16022"/>
      </a:accent4>
      <a:accent5>
        <a:srgbClr val="363939"/>
      </a:accent5>
      <a:accent6>
        <a:srgbClr val="9A9C9C"/>
      </a:accent6>
      <a:hlink>
        <a:srgbClr val="0085C0"/>
      </a:hlink>
      <a:folHlink>
        <a:srgbClr val="9A9C9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err="1" smtClean="0"/>
        </a:defPPr>
      </a:lstStyle>
    </a:tx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neral Content Slides">
  <a:themeElements>
    <a:clrScheme name="Practical Innovation">
      <a:dk1>
        <a:sysClr val="windowText" lastClr="000000"/>
      </a:dk1>
      <a:lt1>
        <a:sysClr val="window" lastClr="FFFFFF"/>
      </a:lt1>
      <a:dk2>
        <a:srgbClr val="1F497D"/>
      </a:dk2>
      <a:lt2>
        <a:srgbClr val="EEECE1"/>
      </a:lt2>
      <a:accent1>
        <a:srgbClr val="CBD300"/>
      </a:accent1>
      <a:accent2>
        <a:srgbClr val="0070C0"/>
      </a:accent2>
      <a:accent3>
        <a:srgbClr val="57257D"/>
      </a:accent3>
      <a:accent4>
        <a:srgbClr val="8383D7"/>
      </a:accent4>
      <a:accent5>
        <a:srgbClr val="3366F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ansi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Slides (with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in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Client focused. Results driven.">
      <a:dk1>
        <a:srgbClr val="552C87"/>
      </a:dk1>
      <a:lt1>
        <a:sysClr val="window" lastClr="FFFFFF"/>
      </a:lt1>
      <a:dk2>
        <a:srgbClr val="1F497D"/>
      </a:dk2>
      <a:lt2>
        <a:srgbClr val="EEECE1"/>
      </a:lt2>
      <a:accent1>
        <a:srgbClr val="552C87"/>
      </a:accent1>
      <a:accent2>
        <a:srgbClr val="2194D2"/>
      </a:accent2>
      <a:accent3>
        <a:srgbClr val="BED730"/>
      </a:accent3>
      <a:accent4>
        <a:srgbClr val="F26531"/>
      </a:accent4>
      <a:accent5>
        <a:srgbClr val="184A77"/>
      </a:accent5>
      <a:accent6>
        <a:srgbClr val="C02127"/>
      </a:accent6>
      <a:hlink>
        <a:srgbClr val="0066FF"/>
      </a:hlink>
      <a:folHlink>
        <a:srgbClr val="0066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Client focused. Results driven.">
      <a:dk1>
        <a:srgbClr val="54038E"/>
      </a:dk1>
      <a:lt1>
        <a:sysClr val="window" lastClr="FFFFFF"/>
      </a:lt1>
      <a:dk2>
        <a:srgbClr val="1F497D"/>
      </a:dk2>
      <a:lt2>
        <a:srgbClr val="EEECE1"/>
      </a:lt2>
      <a:accent1>
        <a:srgbClr val="54038E"/>
      </a:accent1>
      <a:accent2>
        <a:srgbClr val="2194D2"/>
      </a:accent2>
      <a:accent3>
        <a:srgbClr val="BED730"/>
      </a:accent3>
      <a:accent4>
        <a:srgbClr val="F26531"/>
      </a:accent4>
      <a:accent5>
        <a:srgbClr val="184A77"/>
      </a:accent5>
      <a:accent6>
        <a:srgbClr val="C02127"/>
      </a:accent6>
      <a:hlink>
        <a:srgbClr val="0066FF"/>
      </a:hlink>
      <a:folHlink>
        <a:srgbClr val="0066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ber 2017">
    <a:dk1>
      <a:srgbClr val="3B3B3B"/>
    </a:dk1>
    <a:lt1>
      <a:srgbClr val="FFFFFF"/>
    </a:lt1>
    <a:dk2>
      <a:srgbClr val="767676"/>
    </a:dk2>
    <a:lt2>
      <a:srgbClr val="FFFFFF"/>
    </a:lt2>
    <a:accent1>
      <a:srgbClr val="6D37AC"/>
    </a:accent1>
    <a:accent2>
      <a:srgbClr val="4D96D0"/>
    </a:accent2>
    <a:accent3>
      <a:srgbClr val="FFAB19"/>
    </a:accent3>
    <a:accent4>
      <a:srgbClr val="E80077"/>
    </a:accent4>
    <a:accent5>
      <a:srgbClr val="92D050"/>
    </a:accent5>
    <a:accent6>
      <a:srgbClr val="719104"/>
    </a:accent6>
    <a:hlink>
      <a:srgbClr val="0A5587"/>
    </a:hlink>
    <a:folHlink>
      <a:srgbClr val="0A5587"/>
    </a:folHlink>
  </a:clrScheme>
</a:themeOverride>
</file>

<file path=docProps/app.xml><?xml version="1.0" encoding="utf-8"?>
<Properties xmlns="http://schemas.openxmlformats.org/officeDocument/2006/extended-properties" xmlns:vt="http://schemas.openxmlformats.org/officeDocument/2006/docPropsVTypes">
  <Template>PowerPointTemplate%202011</Template>
  <TotalTime>6397</TotalTime>
  <Words>2500</Words>
  <Application>Microsoft Office PowerPoint</Application>
  <PresentationFormat>Widescreen</PresentationFormat>
  <Paragraphs>239</Paragraphs>
  <Slides>36</Slides>
  <Notes>6</Notes>
  <HiddenSlides>0</HiddenSlides>
  <MMClips>0</MMClips>
  <ScaleCrop>false</ScaleCrop>
  <HeadingPairs>
    <vt:vector size="6" baseType="variant">
      <vt:variant>
        <vt:lpstr>Brukte skrifter</vt:lpstr>
      </vt:variant>
      <vt:variant>
        <vt:i4>6</vt:i4>
      </vt:variant>
      <vt:variant>
        <vt:lpstr>Tema</vt:lpstr>
      </vt:variant>
      <vt:variant>
        <vt:i4>12</vt:i4>
      </vt:variant>
      <vt:variant>
        <vt:lpstr>Lysbildetitler</vt:lpstr>
      </vt:variant>
      <vt:variant>
        <vt:i4>36</vt:i4>
      </vt:variant>
    </vt:vector>
  </HeadingPairs>
  <TitlesOfParts>
    <vt:vector size="54" baseType="lpstr">
      <vt:lpstr>.AppleSystemUIFont</vt:lpstr>
      <vt:lpstr>Arial</vt:lpstr>
      <vt:lpstr>Arial Black</vt:lpstr>
      <vt:lpstr>Calibri</vt:lpstr>
      <vt:lpstr>Lucida Grande</vt:lpstr>
      <vt:lpstr>Verdana</vt:lpstr>
      <vt:lpstr>Title Slides</vt:lpstr>
      <vt:lpstr>General Content Slides</vt:lpstr>
      <vt:lpstr>Transition Slide</vt:lpstr>
      <vt:lpstr>Blank Slides (with Footer)</vt:lpstr>
      <vt:lpstr>Final Slide</vt:lpstr>
      <vt:lpstr>Custom Design</vt:lpstr>
      <vt:lpstr>1_Custom Design</vt:lpstr>
      <vt:lpstr>2_Custom Design</vt:lpstr>
      <vt:lpstr>3_Custom Design</vt:lpstr>
      <vt:lpstr>4_Custom Design</vt:lpstr>
      <vt:lpstr>Ciber Norge</vt:lpstr>
      <vt:lpstr>Patentstyret_16-9 Norsk_DEF6</vt:lpstr>
      <vt:lpstr>Om risikopunkter i dokumentasjonsforvaltningen      David Bearmans Moments of Risk (2006), møter ISO 16175  </vt:lpstr>
      <vt:lpstr>Aller først skal jeg bruke 30 sekunder på</vt:lpstr>
      <vt:lpstr>Så ekstremt viktige grunnleggende begreper</vt:lpstr>
      <vt:lpstr>Autentisk</vt:lpstr>
      <vt:lpstr>Pålitelig</vt:lpstr>
      <vt:lpstr>Integritet</vt:lpstr>
      <vt:lpstr>Anvendelig</vt:lpstr>
      <vt:lpstr>Jeg skal være veldig unyansert </vt:lpstr>
      <vt:lpstr>En anledning til å snakke noen av mine favoritt temaer</vt:lpstr>
      <vt:lpstr>PowerPoint-presentasjon</vt:lpstr>
      <vt:lpstr>Jeg skal nå på ca 30 minutter snakke om følgende</vt:lpstr>
      <vt:lpstr>Hvem er David Bearman?</vt:lpstr>
      <vt:lpstr>Moments of Risk, Identifying Threats to Electronic Records</vt:lpstr>
      <vt:lpstr>Hans innledende påstand er hentet fra</vt:lpstr>
      <vt:lpstr>ISO 16175-serien</vt:lpstr>
      <vt:lpstr>Er et resultat av en sammenstilling av</vt:lpstr>
      <vt:lpstr>Standardene</vt:lpstr>
      <vt:lpstr>Krav til forretningssystemers forvaltning av dokumentasjon (fra 16175-3)</vt:lpstr>
      <vt:lpstr>Eller i en norsk variant av den øverste i figur nr 3  – hvor Noark er inkludert  Takk til Brønnøysundregistrene ved Jan Olsen og Geir Ørnulf Olsen</vt:lpstr>
      <vt:lpstr>Hvor lenge kommer utveksling av</vt:lpstr>
      <vt:lpstr>Så tilbake til dit vi skal</vt:lpstr>
      <vt:lpstr>Moments of Risk</vt:lpstr>
      <vt:lpstr>4 Systemomgivelser og 6 risikoområder</vt:lpstr>
      <vt:lpstr>Omgivelser og risiko</vt:lpstr>
      <vt:lpstr>Hva ser man</vt:lpstr>
      <vt:lpstr>Koblet sammen</vt:lpstr>
      <vt:lpstr>Hva er greia - her</vt:lpstr>
      <vt:lpstr>Internkontrollbestemmelsen i revidert arkivforskrift</vt:lpstr>
      <vt:lpstr>Krav til systemers egenskaper</vt:lpstr>
      <vt:lpstr>Nå skal jeg tilbake til Noark 4</vt:lpstr>
      <vt:lpstr>En variant av arkitekturen, kan se slik ut?  Man fjerner ikke alle risikopunktene, men man reduserer antall forekomster av fysiske grenser  Som man ser er det kun et lavrisikoelement mellom systemomgivelsene Archival and Preservation, mens det er 8 høyrisikoelementer mellom systemomgivelsene  </vt:lpstr>
      <vt:lpstr>Hva er konsekvensene?</vt:lpstr>
      <vt:lpstr>Et mulig resonnement basert på en juster variant av figuren til Bearman  Alle systemer som skaper dokumentasjon må oppfylle grunnleggende krav til fangst forvaltning og tilgjengeliggjøring  ISO 16175-3 dreier seg om krav til den typen funksjonalitet i fagsystemer  Rene dokumentasjonsforvaltings-systemer (16175-2 type systemer) tar over dokumentasjon når den er inaktiv og passivisert   Forutsetningen er at den imiterer informasjonsmodellen i produksjonssystemene nok til at de kan erstatte fagsystemene</vt:lpstr>
      <vt:lpstr>Dagens arkivstrategi</vt:lpstr>
      <vt:lpstr>Altså som en oppsummering</vt:lpstr>
      <vt:lpstr>Takk til og kilder og inspirasjon</vt:lpstr>
    </vt:vector>
  </TitlesOfParts>
  <Company>CIBER Norge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Moments of risk</dc:title>
  <dc:creator>CIBER Norge</dc:creator>
  <cp:lastModifiedBy>Mona Danielsen</cp:lastModifiedBy>
  <cp:revision>160</cp:revision>
  <dcterms:created xsi:type="dcterms:W3CDTF">2011-10-22T10:41:56Z</dcterms:created>
  <dcterms:modified xsi:type="dcterms:W3CDTF">2018-02-01T08:25:39Z</dcterms:modified>
</cp:coreProperties>
</file>